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4"/>
    <p:sldMasterId id="2147483777" r:id="rId5"/>
    <p:sldMasterId id="2147483826" r:id="rId6"/>
  </p:sldMasterIdLst>
  <p:notesMasterIdLst>
    <p:notesMasterId r:id="rId8"/>
  </p:notesMasterIdLst>
  <p:sldIdLst>
    <p:sldId id="4856" r:id="rId7"/>
  </p:sldIdLst>
  <p:sldSz cx="6588125" cy="11699875"/>
  <p:notesSz cx="6858000" cy="9144000"/>
  <p:defaultTextStyle>
    <a:defPPr>
      <a:defRPr lang="en-US"/>
    </a:defPPr>
    <a:lvl1pPr marL="0" algn="l" defTabSz="109682" rtl="0" eaLnBrk="1" latinLnBrk="0" hangingPunct="1">
      <a:defRPr sz="432" kern="1200">
        <a:solidFill>
          <a:schemeClr val="tx1"/>
        </a:solidFill>
        <a:latin typeface="+mn-lt"/>
        <a:ea typeface="+mn-ea"/>
        <a:cs typeface="+mn-cs"/>
      </a:defRPr>
    </a:lvl1pPr>
    <a:lvl2pPr marL="109682" algn="l" defTabSz="109682" rtl="0" eaLnBrk="1" latinLnBrk="0" hangingPunct="1">
      <a:defRPr sz="432" kern="1200">
        <a:solidFill>
          <a:schemeClr val="tx1"/>
        </a:solidFill>
        <a:latin typeface="+mn-lt"/>
        <a:ea typeface="+mn-ea"/>
        <a:cs typeface="+mn-cs"/>
      </a:defRPr>
    </a:lvl2pPr>
    <a:lvl3pPr marL="219365" algn="l" defTabSz="109682" rtl="0" eaLnBrk="1" latinLnBrk="0" hangingPunct="1">
      <a:defRPr sz="432" kern="1200">
        <a:solidFill>
          <a:schemeClr val="tx1"/>
        </a:solidFill>
        <a:latin typeface="+mn-lt"/>
        <a:ea typeface="+mn-ea"/>
        <a:cs typeface="+mn-cs"/>
      </a:defRPr>
    </a:lvl3pPr>
    <a:lvl4pPr marL="329047" algn="l" defTabSz="109682" rtl="0" eaLnBrk="1" latinLnBrk="0" hangingPunct="1">
      <a:defRPr sz="432" kern="1200">
        <a:solidFill>
          <a:schemeClr val="tx1"/>
        </a:solidFill>
        <a:latin typeface="+mn-lt"/>
        <a:ea typeface="+mn-ea"/>
        <a:cs typeface="+mn-cs"/>
      </a:defRPr>
    </a:lvl4pPr>
    <a:lvl5pPr marL="438729" algn="l" defTabSz="109682" rtl="0" eaLnBrk="1" latinLnBrk="0" hangingPunct="1">
      <a:defRPr sz="432" kern="1200">
        <a:solidFill>
          <a:schemeClr val="tx1"/>
        </a:solidFill>
        <a:latin typeface="+mn-lt"/>
        <a:ea typeface="+mn-ea"/>
        <a:cs typeface="+mn-cs"/>
      </a:defRPr>
    </a:lvl5pPr>
    <a:lvl6pPr marL="548411" algn="l" defTabSz="109682" rtl="0" eaLnBrk="1" latinLnBrk="0" hangingPunct="1">
      <a:defRPr sz="432" kern="1200">
        <a:solidFill>
          <a:schemeClr val="tx1"/>
        </a:solidFill>
        <a:latin typeface="+mn-lt"/>
        <a:ea typeface="+mn-ea"/>
        <a:cs typeface="+mn-cs"/>
      </a:defRPr>
    </a:lvl6pPr>
    <a:lvl7pPr marL="658094" algn="l" defTabSz="109682" rtl="0" eaLnBrk="1" latinLnBrk="0" hangingPunct="1">
      <a:defRPr sz="432" kern="1200">
        <a:solidFill>
          <a:schemeClr val="tx1"/>
        </a:solidFill>
        <a:latin typeface="+mn-lt"/>
        <a:ea typeface="+mn-ea"/>
        <a:cs typeface="+mn-cs"/>
      </a:defRPr>
    </a:lvl7pPr>
    <a:lvl8pPr marL="767776" algn="l" defTabSz="109682" rtl="0" eaLnBrk="1" latinLnBrk="0" hangingPunct="1">
      <a:defRPr sz="432" kern="1200">
        <a:solidFill>
          <a:schemeClr val="tx1"/>
        </a:solidFill>
        <a:latin typeface="+mn-lt"/>
        <a:ea typeface="+mn-ea"/>
        <a:cs typeface="+mn-cs"/>
      </a:defRPr>
    </a:lvl8pPr>
    <a:lvl9pPr marL="877458" algn="l" defTabSz="109682" rtl="0" eaLnBrk="1" latinLnBrk="0" hangingPunct="1">
      <a:defRPr sz="43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5556"/>
    <a:srgbClr val="004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A6652F-148B-40CA-9D03-8187BB1634D2}" v="2" dt="2024-01-31T09:49:24.2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63" autoAdjust="0"/>
    <p:restoredTop sz="94660"/>
  </p:normalViewPr>
  <p:slideViewPr>
    <p:cSldViewPr snapToGrid="0">
      <p:cViewPr varScale="1">
        <p:scale>
          <a:sx n="90" d="100"/>
          <a:sy n="90" d="100"/>
        </p:scale>
        <p:origin x="48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eimann, Sebastian" userId="f2b30842-d73c-4926-92d7-9c79927247f0" providerId="ADAL" clId="{95A98222-B5A4-479A-B7EF-1228864B728C}"/>
    <pc:docChg chg="undo custSel addSld delSld modSld sldOrd modShowInfo">
      <pc:chgData name="Freimann, Sebastian" userId="f2b30842-d73c-4926-92d7-9c79927247f0" providerId="ADAL" clId="{95A98222-B5A4-479A-B7EF-1228864B728C}" dt="2023-04-03T12:27:19.548" v="2149"/>
      <pc:docMkLst>
        <pc:docMk/>
      </pc:docMkLst>
      <pc:sldChg chg="add del modTransition">
        <pc:chgData name="Freimann, Sebastian" userId="f2b30842-d73c-4926-92d7-9c79927247f0" providerId="ADAL" clId="{95A98222-B5A4-479A-B7EF-1228864B728C}" dt="2023-04-03T11:55:35.885" v="1850"/>
        <pc:sldMkLst>
          <pc:docMk/>
          <pc:sldMk cId="4260506497" sldId="256"/>
        </pc:sldMkLst>
      </pc:sldChg>
      <pc:sldChg chg="add del modTransition">
        <pc:chgData name="Freimann, Sebastian" userId="f2b30842-d73c-4926-92d7-9c79927247f0" providerId="ADAL" clId="{95A98222-B5A4-479A-B7EF-1228864B728C}" dt="2023-03-31T11:20:38.159" v="1459"/>
        <pc:sldMkLst>
          <pc:docMk/>
          <pc:sldMk cId="115723061" sldId="257"/>
        </pc:sldMkLst>
      </pc:sldChg>
      <pc:sldChg chg="add del">
        <pc:chgData name="Freimann, Sebastian" userId="f2b30842-d73c-4926-92d7-9c79927247f0" providerId="ADAL" clId="{95A98222-B5A4-479A-B7EF-1228864B728C}" dt="2023-03-31T10:47:13.771" v="1281" actId="47"/>
        <pc:sldMkLst>
          <pc:docMk/>
          <pc:sldMk cId="2191315678" sldId="257"/>
        </pc:sldMkLst>
      </pc:sldChg>
      <pc:sldChg chg="addSp delSp modSp add mod delAnim modAnim">
        <pc:chgData name="Freimann, Sebastian" userId="f2b30842-d73c-4926-92d7-9c79927247f0" providerId="ADAL" clId="{95A98222-B5A4-479A-B7EF-1228864B728C}" dt="2023-04-03T12:08:02.750" v="2117" actId="1076"/>
        <pc:sldMkLst>
          <pc:docMk/>
          <pc:sldMk cId="2051716987" sldId="258"/>
        </pc:sldMkLst>
        <pc:spChg chg="add del mod">
          <ac:chgData name="Freimann, Sebastian" userId="f2b30842-d73c-4926-92d7-9c79927247f0" providerId="ADAL" clId="{95A98222-B5A4-479A-B7EF-1228864B728C}" dt="2023-04-03T12:07:56.336" v="2116" actId="478"/>
          <ac:spMkLst>
            <pc:docMk/>
            <pc:sldMk cId="2051716987" sldId="258"/>
            <ac:spMk id="3" creationId="{6038630C-F54B-4772-3106-521EFF76D3DB}"/>
          </ac:spMkLst>
        </pc:spChg>
        <pc:spChg chg="del">
          <ac:chgData name="Freimann, Sebastian" userId="f2b30842-d73c-4926-92d7-9c79927247f0" providerId="ADAL" clId="{95A98222-B5A4-479A-B7EF-1228864B728C}" dt="2023-03-31T08:54:00.740" v="184" actId="478"/>
          <ac:spMkLst>
            <pc:docMk/>
            <pc:sldMk cId="2051716987" sldId="258"/>
            <ac:spMk id="4" creationId="{0B49139E-6929-4818-B009-69AB5866C966}"/>
          </ac:spMkLst>
        </pc:spChg>
        <pc:spChg chg="del mod">
          <ac:chgData name="Freimann, Sebastian" userId="f2b30842-d73c-4926-92d7-9c79927247f0" providerId="ADAL" clId="{95A98222-B5A4-479A-B7EF-1228864B728C}" dt="2023-03-31T08:53:56.917" v="182" actId="478"/>
          <ac:spMkLst>
            <pc:docMk/>
            <pc:sldMk cId="2051716987" sldId="258"/>
            <ac:spMk id="5" creationId="{B14D5DA1-2AE8-4F77-9BD3-84153930C10B}"/>
          </ac:spMkLst>
        </pc:spChg>
        <pc:spChg chg="del">
          <ac:chgData name="Freimann, Sebastian" userId="f2b30842-d73c-4926-92d7-9c79927247f0" providerId="ADAL" clId="{95A98222-B5A4-479A-B7EF-1228864B728C}" dt="2023-03-31T08:53:57.585" v="183" actId="478"/>
          <ac:spMkLst>
            <pc:docMk/>
            <pc:sldMk cId="2051716987" sldId="258"/>
            <ac:spMk id="6" creationId="{5B1A8325-FB18-40F7-87DF-6329836CC7A9}"/>
          </ac:spMkLst>
        </pc:spChg>
        <pc:spChg chg="add mod">
          <ac:chgData name="Freimann, Sebastian" userId="f2b30842-d73c-4926-92d7-9c79927247f0" providerId="ADAL" clId="{95A98222-B5A4-479A-B7EF-1228864B728C}" dt="2023-03-31T08:53:46.070" v="179"/>
          <ac:spMkLst>
            <pc:docMk/>
            <pc:sldMk cId="2051716987" sldId="258"/>
            <ac:spMk id="7" creationId="{E7CE8C8C-04E5-85AD-9230-59BB3DA08299}"/>
          </ac:spMkLst>
        </pc:spChg>
        <pc:spChg chg="add del mod">
          <ac:chgData name="Freimann, Sebastian" userId="f2b30842-d73c-4926-92d7-9c79927247f0" providerId="ADAL" clId="{95A98222-B5A4-479A-B7EF-1228864B728C}" dt="2023-03-31T09:00:27.065" v="365" actId="478"/>
          <ac:spMkLst>
            <pc:docMk/>
            <pc:sldMk cId="2051716987" sldId="258"/>
            <ac:spMk id="8" creationId="{E0BF8F8E-6DD9-3F39-FD74-71DB2F5E21BC}"/>
          </ac:spMkLst>
        </pc:spChg>
        <pc:spChg chg="add mod">
          <ac:chgData name="Freimann, Sebastian" userId="f2b30842-d73c-4926-92d7-9c79927247f0" providerId="ADAL" clId="{95A98222-B5A4-479A-B7EF-1228864B728C}" dt="2023-04-03T12:07:24.521" v="2114" actId="1076"/>
          <ac:spMkLst>
            <pc:docMk/>
            <pc:sldMk cId="2051716987" sldId="258"/>
            <ac:spMk id="9" creationId="{78F927BA-5B7A-7522-0521-ED45A0F4A3A1}"/>
          </ac:spMkLst>
        </pc:spChg>
        <pc:picChg chg="add mod">
          <ac:chgData name="Freimann, Sebastian" userId="f2b30842-d73c-4926-92d7-9c79927247f0" providerId="ADAL" clId="{95A98222-B5A4-479A-B7EF-1228864B728C}" dt="2023-03-31T08:53:46.070" v="179"/>
          <ac:picMkLst>
            <pc:docMk/>
            <pc:sldMk cId="2051716987" sldId="258"/>
            <ac:picMk id="2" creationId="{26307E47-1BB3-1E0C-4DEA-5E9D69D9B4DC}"/>
          </ac:picMkLst>
        </pc:picChg>
        <pc:picChg chg="del mod">
          <ac:chgData name="Freimann, Sebastian" userId="f2b30842-d73c-4926-92d7-9c79927247f0" providerId="ADAL" clId="{95A98222-B5A4-479A-B7EF-1228864B728C}" dt="2023-03-31T09:12:48.779" v="475" actId="478"/>
          <ac:picMkLst>
            <pc:docMk/>
            <pc:sldMk cId="2051716987" sldId="258"/>
            <ac:picMk id="3" creationId="{3909C18D-8E82-7D0C-6C37-68E704B3690F}"/>
          </ac:picMkLst>
        </pc:picChg>
        <pc:picChg chg="add del mod">
          <ac:chgData name="Freimann, Sebastian" userId="f2b30842-d73c-4926-92d7-9c79927247f0" providerId="ADAL" clId="{95A98222-B5A4-479A-B7EF-1228864B728C}" dt="2023-03-31T09:11:56.117" v="474" actId="478"/>
          <ac:picMkLst>
            <pc:docMk/>
            <pc:sldMk cId="2051716987" sldId="258"/>
            <ac:picMk id="10" creationId="{55A10920-FC68-8E25-EA3F-2A7F4089A58B}"/>
          </ac:picMkLst>
        </pc:picChg>
        <pc:picChg chg="add del mod">
          <ac:chgData name="Freimann, Sebastian" userId="f2b30842-d73c-4926-92d7-9c79927247f0" providerId="ADAL" clId="{95A98222-B5A4-479A-B7EF-1228864B728C}" dt="2023-03-31T09:13:04.081" v="480" actId="478"/>
          <ac:picMkLst>
            <pc:docMk/>
            <pc:sldMk cId="2051716987" sldId="258"/>
            <ac:picMk id="12" creationId="{D347C6E2-75D3-A10F-07BB-0A8D2BE37577}"/>
          </ac:picMkLst>
        </pc:picChg>
        <pc:picChg chg="add del">
          <ac:chgData name="Freimann, Sebastian" userId="f2b30842-d73c-4926-92d7-9c79927247f0" providerId="ADAL" clId="{95A98222-B5A4-479A-B7EF-1228864B728C}" dt="2023-03-31T09:14:05.118" v="482" actId="478"/>
          <ac:picMkLst>
            <pc:docMk/>
            <pc:sldMk cId="2051716987" sldId="258"/>
            <ac:picMk id="14" creationId="{37B07CC9-B332-53C5-217E-8D0CE294EECA}"/>
          </ac:picMkLst>
        </pc:picChg>
        <pc:picChg chg="add del">
          <ac:chgData name="Freimann, Sebastian" userId="f2b30842-d73c-4926-92d7-9c79927247f0" providerId="ADAL" clId="{95A98222-B5A4-479A-B7EF-1228864B728C}" dt="2023-03-31T09:14:15.075" v="484" actId="478"/>
          <ac:picMkLst>
            <pc:docMk/>
            <pc:sldMk cId="2051716987" sldId="258"/>
            <ac:picMk id="16" creationId="{9EF00E3A-13D0-7B6E-469D-0B6AED33C29F}"/>
          </ac:picMkLst>
        </pc:picChg>
        <pc:picChg chg="add mod">
          <ac:chgData name="Freimann, Sebastian" userId="f2b30842-d73c-4926-92d7-9c79927247f0" providerId="ADAL" clId="{95A98222-B5A4-479A-B7EF-1228864B728C}" dt="2023-04-03T12:08:02.750" v="2117" actId="1076"/>
          <ac:picMkLst>
            <pc:docMk/>
            <pc:sldMk cId="2051716987" sldId="258"/>
            <ac:picMk id="18" creationId="{6EC349C3-8CFE-C45F-D49D-3E54ACA219D5}"/>
          </ac:picMkLst>
        </pc:picChg>
      </pc:sldChg>
      <pc:sldChg chg="add del modTransition setBg">
        <pc:chgData name="Freimann, Sebastian" userId="f2b30842-d73c-4926-92d7-9c79927247f0" providerId="ADAL" clId="{95A98222-B5A4-479A-B7EF-1228864B728C}" dt="2023-03-31T12:34:16.462" v="1628"/>
        <pc:sldMkLst>
          <pc:docMk/>
          <pc:sldMk cId="605593821" sldId="260"/>
        </pc:sldMkLst>
      </pc:sldChg>
      <pc:sldChg chg="add del">
        <pc:chgData name="Freimann, Sebastian" userId="f2b30842-d73c-4926-92d7-9c79927247f0" providerId="ADAL" clId="{95A98222-B5A4-479A-B7EF-1228864B728C}" dt="2023-03-31T10:47:51.697" v="1286" actId="47"/>
        <pc:sldMkLst>
          <pc:docMk/>
          <pc:sldMk cId="2845050317" sldId="260"/>
        </pc:sldMkLst>
      </pc:sldChg>
      <pc:sldChg chg="add del modTransition">
        <pc:chgData name="Freimann, Sebastian" userId="f2b30842-d73c-4926-92d7-9c79927247f0" providerId="ADAL" clId="{95A98222-B5A4-479A-B7EF-1228864B728C}" dt="2023-03-31T12:31:51.600" v="1608"/>
        <pc:sldMkLst>
          <pc:docMk/>
          <pc:sldMk cId="3918325186" sldId="261"/>
        </pc:sldMkLst>
      </pc:sldChg>
      <pc:sldChg chg="add del modTransition">
        <pc:chgData name="Freimann, Sebastian" userId="f2b30842-d73c-4926-92d7-9c79927247f0" providerId="ADAL" clId="{95A98222-B5A4-479A-B7EF-1228864B728C}" dt="2023-04-03T11:54:40.937" v="1845"/>
        <pc:sldMkLst>
          <pc:docMk/>
          <pc:sldMk cId="177318191" sldId="262"/>
        </pc:sldMkLst>
      </pc:sldChg>
      <pc:sldChg chg="add del">
        <pc:chgData name="Freimann, Sebastian" userId="f2b30842-d73c-4926-92d7-9c79927247f0" providerId="ADAL" clId="{95A98222-B5A4-479A-B7EF-1228864B728C}" dt="2023-03-31T10:48:00.722" v="1288" actId="47"/>
        <pc:sldMkLst>
          <pc:docMk/>
          <pc:sldMk cId="924484811" sldId="263"/>
        </pc:sldMkLst>
      </pc:sldChg>
      <pc:sldChg chg="add del modTransition setBg">
        <pc:chgData name="Freimann, Sebastian" userId="f2b30842-d73c-4926-92d7-9c79927247f0" providerId="ADAL" clId="{95A98222-B5A4-479A-B7EF-1228864B728C}" dt="2023-03-31T12:34:22.166" v="1631"/>
        <pc:sldMkLst>
          <pc:docMk/>
          <pc:sldMk cId="3017107736" sldId="263"/>
        </pc:sldMkLst>
      </pc:sldChg>
      <pc:sldChg chg="add del modTransition">
        <pc:chgData name="Freimann, Sebastian" userId="f2b30842-d73c-4926-92d7-9c79927247f0" providerId="ADAL" clId="{95A98222-B5A4-479A-B7EF-1228864B728C}" dt="2023-03-31T12:22:32.005" v="1543"/>
        <pc:sldMkLst>
          <pc:docMk/>
          <pc:sldMk cId="1219197696" sldId="277"/>
        </pc:sldMkLst>
      </pc:sldChg>
      <pc:sldChg chg="add del modTransition">
        <pc:chgData name="Freimann, Sebastian" userId="f2b30842-d73c-4926-92d7-9c79927247f0" providerId="ADAL" clId="{95A98222-B5A4-479A-B7EF-1228864B728C}" dt="2023-03-31T12:22:37.357" v="1545"/>
        <pc:sldMkLst>
          <pc:docMk/>
          <pc:sldMk cId="1001401942" sldId="278"/>
        </pc:sldMkLst>
      </pc:sldChg>
      <pc:sldChg chg="add del setBg">
        <pc:chgData name="Freimann, Sebastian" userId="f2b30842-d73c-4926-92d7-9c79927247f0" providerId="ADAL" clId="{95A98222-B5A4-479A-B7EF-1228864B728C}" dt="2023-03-31T10:47:04.351" v="1279"/>
        <pc:sldMkLst>
          <pc:docMk/>
          <pc:sldMk cId="1717031757" sldId="1255"/>
        </pc:sldMkLst>
      </pc:sldChg>
      <pc:sldChg chg="add del setBg">
        <pc:chgData name="Freimann, Sebastian" userId="f2b30842-d73c-4926-92d7-9c79927247f0" providerId="ADAL" clId="{95A98222-B5A4-479A-B7EF-1228864B728C}" dt="2023-03-31T10:47:04.351" v="1279"/>
        <pc:sldMkLst>
          <pc:docMk/>
          <pc:sldMk cId="1463772205" sldId="1256"/>
        </pc:sldMkLst>
      </pc:sldChg>
      <pc:sldChg chg="delSp add del modAnim modNotes">
        <pc:chgData name="Freimann, Sebastian" userId="f2b30842-d73c-4926-92d7-9c79927247f0" providerId="ADAL" clId="{95A98222-B5A4-479A-B7EF-1228864B728C}" dt="2023-03-31T09:57:02.796" v="1022" actId="2696"/>
        <pc:sldMkLst>
          <pc:docMk/>
          <pc:sldMk cId="2715281147" sldId="2367"/>
        </pc:sldMkLst>
        <pc:spChg chg="del">
          <ac:chgData name="Freimann, Sebastian" userId="f2b30842-d73c-4926-92d7-9c79927247f0" providerId="ADAL" clId="{95A98222-B5A4-479A-B7EF-1228864B728C}" dt="2023-03-31T09:56:57.890" v="1020" actId="478"/>
          <ac:spMkLst>
            <pc:docMk/>
            <pc:sldMk cId="2715281147" sldId="2367"/>
            <ac:spMk id="2" creationId="{0A60ED19-1AD9-40BF-B730-269BE7946A01}"/>
          </ac:spMkLst>
        </pc:spChg>
        <pc:spChg chg="del">
          <ac:chgData name="Freimann, Sebastian" userId="f2b30842-d73c-4926-92d7-9c79927247f0" providerId="ADAL" clId="{95A98222-B5A4-479A-B7EF-1228864B728C}" dt="2023-03-31T09:56:57.890" v="1020" actId="478"/>
          <ac:spMkLst>
            <pc:docMk/>
            <pc:sldMk cId="2715281147" sldId="2367"/>
            <ac:spMk id="3" creationId="{65C76FB0-D4DE-49C5-A7E8-40B40F4B0413}"/>
          </ac:spMkLst>
        </pc:spChg>
        <pc:spChg chg="del">
          <ac:chgData name="Freimann, Sebastian" userId="f2b30842-d73c-4926-92d7-9c79927247f0" providerId="ADAL" clId="{95A98222-B5A4-479A-B7EF-1228864B728C}" dt="2023-03-31T09:56:57.890" v="1020" actId="478"/>
          <ac:spMkLst>
            <pc:docMk/>
            <pc:sldMk cId="2715281147" sldId="2367"/>
            <ac:spMk id="33" creationId="{A7EE0746-077A-4631-B925-F27092867828}"/>
          </ac:spMkLst>
        </pc:spChg>
        <pc:grpChg chg="del">
          <ac:chgData name="Freimann, Sebastian" userId="f2b30842-d73c-4926-92d7-9c79927247f0" providerId="ADAL" clId="{95A98222-B5A4-479A-B7EF-1228864B728C}" dt="2023-03-31T09:56:57.890" v="1020" actId="478"/>
          <ac:grpSpMkLst>
            <pc:docMk/>
            <pc:sldMk cId="2715281147" sldId="2367"/>
            <ac:grpSpMk id="4" creationId="{03148F2E-4779-4566-88FF-A9119450E6AC}"/>
          </ac:grpSpMkLst>
        </pc:grpChg>
        <pc:grpChg chg="del">
          <ac:chgData name="Freimann, Sebastian" userId="f2b30842-d73c-4926-92d7-9c79927247f0" providerId="ADAL" clId="{95A98222-B5A4-479A-B7EF-1228864B728C}" dt="2023-03-31T09:56:57.890" v="1020" actId="478"/>
          <ac:grpSpMkLst>
            <pc:docMk/>
            <pc:sldMk cId="2715281147" sldId="2367"/>
            <ac:grpSpMk id="5" creationId="{99D2967E-E96F-4860-87AA-37B4004A7138}"/>
          </ac:grpSpMkLst>
        </pc:grpChg>
        <pc:grpChg chg="del">
          <ac:chgData name="Freimann, Sebastian" userId="f2b30842-d73c-4926-92d7-9c79927247f0" providerId="ADAL" clId="{95A98222-B5A4-479A-B7EF-1228864B728C}" dt="2023-03-31T09:56:57.890" v="1020" actId="478"/>
          <ac:grpSpMkLst>
            <pc:docMk/>
            <pc:sldMk cId="2715281147" sldId="2367"/>
            <ac:grpSpMk id="22" creationId="{B49315F7-ED95-49C9-9B8D-CF0A3E033167}"/>
          </ac:grpSpMkLst>
        </pc:grpChg>
        <pc:grpChg chg="del">
          <ac:chgData name="Freimann, Sebastian" userId="f2b30842-d73c-4926-92d7-9c79927247f0" providerId="ADAL" clId="{95A98222-B5A4-479A-B7EF-1228864B728C}" dt="2023-03-31T09:56:57.890" v="1020" actId="478"/>
          <ac:grpSpMkLst>
            <pc:docMk/>
            <pc:sldMk cId="2715281147" sldId="2367"/>
            <ac:grpSpMk id="23" creationId="{2D7CFCDE-72AB-4054-B1B1-D447113C3649}"/>
          </ac:grpSpMkLst>
        </pc:grpChg>
        <pc:grpChg chg="del">
          <ac:chgData name="Freimann, Sebastian" userId="f2b30842-d73c-4926-92d7-9c79927247f0" providerId="ADAL" clId="{95A98222-B5A4-479A-B7EF-1228864B728C}" dt="2023-03-31T09:56:57.890" v="1020" actId="478"/>
          <ac:grpSpMkLst>
            <pc:docMk/>
            <pc:sldMk cId="2715281147" sldId="2367"/>
            <ac:grpSpMk id="24" creationId="{6F12C06C-DA84-4145-9A1C-33113D5BAB90}"/>
          </ac:grpSpMkLst>
        </pc:grpChg>
        <pc:grpChg chg="del">
          <ac:chgData name="Freimann, Sebastian" userId="f2b30842-d73c-4926-92d7-9c79927247f0" providerId="ADAL" clId="{95A98222-B5A4-479A-B7EF-1228864B728C}" dt="2023-03-31T09:56:57.890" v="1020" actId="478"/>
          <ac:grpSpMkLst>
            <pc:docMk/>
            <pc:sldMk cId="2715281147" sldId="2367"/>
            <ac:grpSpMk id="25" creationId="{47061353-52D2-462D-82DF-E0DB9BD2EAF9}"/>
          </ac:grpSpMkLst>
        </pc:grpChg>
        <pc:grpChg chg="del">
          <ac:chgData name="Freimann, Sebastian" userId="f2b30842-d73c-4926-92d7-9c79927247f0" providerId="ADAL" clId="{95A98222-B5A4-479A-B7EF-1228864B728C}" dt="2023-03-31T09:56:57.890" v="1020" actId="478"/>
          <ac:grpSpMkLst>
            <pc:docMk/>
            <pc:sldMk cId="2715281147" sldId="2367"/>
            <ac:grpSpMk id="32" creationId="{00EB63D0-6E27-480D-8B90-AC6D48CAF9ED}"/>
          </ac:grpSpMkLst>
        </pc:grpChg>
      </pc:sldChg>
      <pc:sldChg chg="add del modTransition modAnim">
        <pc:chgData name="Freimann, Sebastian" userId="f2b30842-d73c-4926-92d7-9c79927247f0" providerId="ADAL" clId="{95A98222-B5A4-479A-B7EF-1228864B728C}" dt="2023-04-03T11:54:59.807" v="1849"/>
        <pc:sldMkLst>
          <pc:docMk/>
          <pc:sldMk cId="3538282099" sldId="2428"/>
        </pc:sldMkLst>
      </pc:sldChg>
      <pc:sldChg chg="addSp delSp modSp add mod modAnim">
        <pc:chgData name="Freimann, Sebastian" userId="f2b30842-d73c-4926-92d7-9c79927247f0" providerId="ADAL" clId="{95A98222-B5A4-479A-B7EF-1228864B728C}" dt="2023-04-03T11:58:45.597" v="1858"/>
        <pc:sldMkLst>
          <pc:docMk/>
          <pc:sldMk cId="2294468923" sldId="4856"/>
        </pc:sldMkLst>
        <pc:spChg chg="mod">
          <ac:chgData name="Freimann, Sebastian" userId="f2b30842-d73c-4926-92d7-9c79927247f0" providerId="ADAL" clId="{95A98222-B5A4-479A-B7EF-1228864B728C}" dt="2023-03-31T08:49:44.783" v="122" actId="20577"/>
          <ac:spMkLst>
            <pc:docMk/>
            <pc:sldMk cId="2294468923" sldId="4856"/>
            <ac:spMk id="4" creationId="{0B49139E-6929-4818-B009-69AB5866C966}"/>
          </ac:spMkLst>
        </pc:spChg>
        <pc:spChg chg="mod">
          <ac:chgData name="Freimann, Sebastian" userId="f2b30842-d73c-4926-92d7-9c79927247f0" providerId="ADAL" clId="{95A98222-B5A4-479A-B7EF-1228864B728C}" dt="2023-03-31T09:00:06.241" v="359" actId="1036"/>
          <ac:spMkLst>
            <pc:docMk/>
            <pc:sldMk cId="2294468923" sldId="4856"/>
            <ac:spMk id="5" creationId="{B14D5DA1-2AE8-4F77-9BD3-84153930C10B}"/>
          </ac:spMkLst>
        </pc:spChg>
        <pc:picChg chg="del">
          <ac:chgData name="Freimann, Sebastian" userId="f2b30842-d73c-4926-92d7-9c79927247f0" providerId="ADAL" clId="{95A98222-B5A4-479A-B7EF-1228864B728C}" dt="2023-03-31T08:46:48.135" v="2" actId="478"/>
          <ac:picMkLst>
            <pc:docMk/>
            <pc:sldMk cId="2294468923" sldId="4856"/>
            <ac:picMk id="3" creationId="{CD85199D-19D6-4FAA-E7BD-8E7F3D9659FF}"/>
          </ac:picMkLst>
        </pc:picChg>
        <pc:picChg chg="add mod">
          <ac:chgData name="Freimann, Sebastian" userId="f2b30842-d73c-4926-92d7-9c79927247f0" providerId="ADAL" clId="{95A98222-B5A4-479A-B7EF-1228864B728C}" dt="2023-03-31T09:00:10.678" v="360" actId="1076"/>
          <ac:picMkLst>
            <pc:docMk/>
            <pc:sldMk cId="2294468923" sldId="4856"/>
            <ac:picMk id="6" creationId="{31281CE3-C6E5-E258-8FFD-C36A4AC1CF3E}"/>
          </ac:picMkLst>
        </pc:picChg>
      </pc:sldChg>
      <pc:sldChg chg="addSp delSp modSp add mod delAnim modAnim">
        <pc:chgData name="Freimann, Sebastian" userId="f2b30842-d73c-4926-92d7-9c79927247f0" providerId="ADAL" clId="{95A98222-B5A4-479A-B7EF-1228864B728C}" dt="2023-03-31T11:14:38.692" v="1429"/>
        <pc:sldMkLst>
          <pc:docMk/>
          <pc:sldMk cId="1961385271" sldId="4857"/>
        </pc:sldMkLst>
        <pc:spChg chg="del">
          <ac:chgData name="Freimann, Sebastian" userId="f2b30842-d73c-4926-92d7-9c79927247f0" providerId="ADAL" clId="{95A98222-B5A4-479A-B7EF-1228864B728C}" dt="2023-03-31T08:51:37.243" v="152" actId="478"/>
          <ac:spMkLst>
            <pc:docMk/>
            <pc:sldMk cId="1961385271" sldId="4857"/>
            <ac:spMk id="2" creationId="{F82E06B2-A152-4014-A687-51E4CF5BF82C}"/>
          </ac:spMkLst>
        </pc:spChg>
        <pc:spChg chg="add del mod">
          <ac:chgData name="Freimann, Sebastian" userId="f2b30842-d73c-4926-92d7-9c79927247f0" providerId="ADAL" clId="{95A98222-B5A4-479A-B7EF-1228864B728C}" dt="2023-03-31T09:00:16.235" v="361" actId="478"/>
          <ac:spMkLst>
            <pc:docMk/>
            <pc:sldMk cId="1961385271" sldId="4857"/>
            <ac:spMk id="3" creationId="{5E4527FC-219F-09C2-8BD4-07D3CA84DF11}"/>
          </ac:spMkLst>
        </pc:spChg>
        <pc:spChg chg="del">
          <ac:chgData name="Freimann, Sebastian" userId="f2b30842-d73c-4926-92d7-9c79927247f0" providerId="ADAL" clId="{95A98222-B5A4-479A-B7EF-1228864B728C}" dt="2023-03-31T08:53:37.531" v="178" actId="478"/>
          <ac:spMkLst>
            <pc:docMk/>
            <pc:sldMk cId="1961385271" sldId="4857"/>
            <ac:spMk id="4" creationId="{0B49139E-6929-4818-B009-69AB5866C966}"/>
          </ac:spMkLst>
        </pc:spChg>
        <pc:spChg chg="del">
          <ac:chgData name="Freimann, Sebastian" userId="f2b30842-d73c-4926-92d7-9c79927247f0" providerId="ADAL" clId="{95A98222-B5A4-479A-B7EF-1228864B728C}" dt="2023-03-31T08:51:35.540" v="151" actId="478"/>
          <ac:spMkLst>
            <pc:docMk/>
            <pc:sldMk cId="1961385271" sldId="4857"/>
            <ac:spMk id="5" creationId="{B14D5DA1-2AE8-4F77-9BD3-84153930C10B}"/>
          </ac:spMkLst>
        </pc:spChg>
        <pc:spChg chg="add mod">
          <ac:chgData name="Freimann, Sebastian" userId="f2b30842-d73c-4926-92d7-9c79927247f0" providerId="ADAL" clId="{95A98222-B5A4-479A-B7EF-1228864B728C}" dt="2023-03-31T08:53:21.128" v="177" actId="1076"/>
          <ac:spMkLst>
            <pc:docMk/>
            <pc:sldMk cId="1961385271" sldId="4857"/>
            <ac:spMk id="7" creationId="{860A3290-38CB-4447-6AC0-410F3DE3D6A2}"/>
          </ac:spMkLst>
        </pc:spChg>
        <pc:spChg chg="add mod ord">
          <ac:chgData name="Freimann, Sebastian" userId="f2b30842-d73c-4926-92d7-9c79927247f0" providerId="ADAL" clId="{95A98222-B5A4-479A-B7EF-1228864B728C}" dt="2023-03-31T11:11:08.005" v="1412" actId="166"/>
          <ac:spMkLst>
            <pc:docMk/>
            <pc:sldMk cId="1961385271" sldId="4857"/>
            <ac:spMk id="8" creationId="{6F402E31-B412-8CD3-D8AF-4980D5CBD003}"/>
          </ac:spMkLst>
        </pc:spChg>
        <pc:spChg chg="add mod">
          <ac:chgData name="Freimann, Sebastian" userId="f2b30842-d73c-4926-92d7-9c79927247f0" providerId="ADAL" clId="{95A98222-B5A4-479A-B7EF-1228864B728C}" dt="2023-03-31T11:11:12.894" v="1413" actId="1076"/>
          <ac:spMkLst>
            <pc:docMk/>
            <pc:sldMk cId="1961385271" sldId="4857"/>
            <ac:spMk id="27" creationId="{A23A15AD-68FF-3DD8-AB5B-7C4FB233243E}"/>
          </ac:spMkLst>
        </pc:spChg>
        <pc:picChg chg="mod">
          <ac:chgData name="Freimann, Sebastian" userId="f2b30842-d73c-4926-92d7-9c79927247f0" providerId="ADAL" clId="{95A98222-B5A4-479A-B7EF-1228864B728C}" dt="2023-03-31T08:53:10.918" v="175" actId="1076"/>
          <ac:picMkLst>
            <pc:docMk/>
            <pc:sldMk cId="1961385271" sldId="4857"/>
            <ac:picMk id="6" creationId="{D43BF728-4713-AA53-685D-0CF0B53B9D82}"/>
          </ac:picMkLst>
        </pc:picChg>
        <pc:picChg chg="mod">
          <ac:chgData name="Freimann, Sebastian" userId="f2b30842-d73c-4926-92d7-9c79927247f0" providerId="ADAL" clId="{95A98222-B5A4-479A-B7EF-1228864B728C}" dt="2023-03-31T09:54:51.913" v="998" actId="1076"/>
          <ac:picMkLst>
            <pc:docMk/>
            <pc:sldMk cId="1961385271" sldId="4857"/>
            <ac:picMk id="9" creationId="{C9F8B137-867E-4D10-BEA5-EADAB426CD03}"/>
          </ac:picMkLst>
        </pc:picChg>
        <pc:picChg chg="add mod">
          <ac:chgData name="Freimann, Sebastian" userId="f2b30842-d73c-4926-92d7-9c79927247f0" providerId="ADAL" clId="{95A98222-B5A4-479A-B7EF-1228864B728C}" dt="2023-03-31T09:55:24.564" v="1015" actId="1076"/>
          <ac:picMkLst>
            <pc:docMk/>
            <pc:sldMk cId="1961385271" sldId="4857"/>
            <ac:picMk id="10" creationId="{B2DD90A9-4510-EE0E-DC4F-1BB193F3345E}"/>
          </ac:picMkLst>
        </pc:picChg>
        <pc:picChg chg="add mod">
          <ac:chgData name="Freimann, Sebastian" userId="f2b30842-d73c-4926-92d7-9c79927247f0" providerId="ADAL" clId="{95A98222-B5A4-479A-B7EF-1228864B728C}" dt="2023-03-31T09:52:39.949" v="945" actId="1076"/>
          <ac:picMkLst>
            <pc:docMk/>
            <pc:sldMk cId="1961385271" sldId="4857"/>
            <ac:picMk id="11" creationId="{2BC3EAF9-DE31-9F7B-4E92-AEC2D6A3C77B}"/>
          </ac:picMkLst>
        </pc:picChg>
        <pc:picChg chg="add mod">
          <ac:chgData name="Freimann, Sebastian" userId="f2b30842-d73c-4926-92d7-9c79927247f0" providerId="ADAL" clId="{95A98222-B5A4-479A-B7EF-1228864B728C}" dt="2023-03-31T09:55:10.029" v="1007" actId="1076"/>
          <ac:picMkLst>
            <pc:docMk/>
            <pc:sldMk cId="1961385271" sldId="4857"/>
            <ac:picMk id="12" creationId="{08BF1D43-92D0-51AD-F2B0-C32871BE0161}"/>
          </ac:picMkLst>
        </pc:picChg>
        <pc:picChg chg="add mod">
          <ac:chgData name="Freimann, Sebastian" userId="f2b30842-d73c-4926-92d7-9c79927247f0" providerId="ADAL" clId="{95A98222-B5A4-479A-B7EF-1228864B728C}" dt="2023-03-31T09:53:39.017" v="978" actId="1076"/>
          <ac:picMkLst>
            <pc:docMk/>
            <pc:sldMk cId="1961385271" sldId="4857"/>
            <ac:picMk id="13" creationId="{BF487864-D83B-FCF1-4122-FE9C4E6EAC46}"/>
          </ac:picMkLst>
        </pc:picChg>
        <pc:picChg chg="add mod">
          <ac:chgData name="Freimann, Sebastian" userId="f2b30842-d73c-4926-92d7-9c79927247f0" providerId="ADAL" clId="{95A98222-B5A4-479A-B7EF-1228864B728C}" dt="2023-03-31T09:52:46.410" v="949" actId="1076"/>
          <ac:picMkLst>
            <pc:docMk/>
            <pc:sldMk cId="1961385271" sldId="4857"/>
            <ac:picMk id="14" creationId="{7F18F79D-7121-2FB3-BFB6-9D0724859071}"/>
          </ac:picMkLst>
        </pc:picChg>
        <pc:picChg chg="add mod">
          <ac:chgData name="Freimann, Sebastian" userId="f2b30842-d73c-4926-92d7-9c79927247f0" providerId="ADAL" clId="{95A98222-B5A4-479A-B7EF-1228864B728C}" dt="2023-03-31T09:55:29.764" v="1018" actId="1076"/>
          <ac:picMkLst>
            <pc:docMk/>
            <pc:sldMk cId="1961385271" sldId="4857"/>
            <ac:picMk id="15" creationId="{39C44640-DFEA-6EE3-300B-6D69719C5BBA}"/>
          </ac:picMkLst>
        </pc:picChg>
        <pc:picChg chg="add mod">
          <ac:chgData name="Freimann, Sebastian" userId="f2b30842-d73c-4926-92d7-9c79927247f0" providerId="ADAL" clId="{95A98222-B5A4-479A-B7EF-1228864B728C}" dt="2023-03-31T09:55:19.057" v="1012" actId="1076"/>
          <ac:picMkLst>
            <pc:docMk/>
            <pc:sldMk cId="1961385271" sldId="4857"/>
            <ac:picMk id="16" creationId="{B2CA2A50-A1E1-02D5-2996-CB537982000A}"/>
          </ac:picMkLst>
        </pc:picChg>
        <pc:picChg chg="add mod">
          <ac:chgData name="Freimann, Sebastian" userId="f2b30842-d73c-4926-92d7-9c79927247f0" providerId="ADAL" clId="{95A98222-B5A4-479A-B7EF-1228864B728C}" dt="2023-03-31T09:54:56.039" v="1001" actId="1076"/>
          <ac:picMkLst>
            <pc:docMk/>
            <pc:sldMk cId="1961385271" sldId="4857"/>
            <ac:picMk id="17" creationId="{3A860FC9-B998-31F0-6819-03498121BB45}"/>
          </ac:picMkLst>
        </pc:picChg>
        <pc:picChg chg="add mod">
          <ac:chgData name="Freimann, Sebastian" userId="f2b30842-d73c-4926-92d7-9c79927247f0" providerId="ADAL" clId="{95A98222-B5A4-479A-B7EF-1228864B728C}" dt="2023-03-31T09:55:23.329" v="1014" actId="1076"/>
          <ac:picMkLst>
            <pc:docMk/>
            <pc:sldMk cId="1961385271" sldId="4857"/>
            <ac:picMk id="18" creationId="{8E5D5946-54B0-DE4C-79BC-635318563E3B}"/>
          </ac:picMkLst>
        </pc:picChg>
        <pc:picChg chg="add del mod">
          <ac:chgData name="Freimann, Sebastian" userId="f2b30842-d73c-4926-92d7-9c79927247f0" providerId="ADAL" clId="{95A98222-B5A4-479A-B7EF-1228864B728C}" dt="2023-03-31T09:53:05.180" v="960" actId="478"/>
          <ac:picMkLst>
            <pc:docMk/>
            <pc:sldMk cId="1961385271" sldId="4857"/>
            <ac:picMk id="19" creationId="{6958681D-E83C-3D4A-1422-765AF886280F}"/>
          </ac:picMkLst>
        </pc:picChg>
        <pc:picChg chg="add mod">
          <ac:chgData name="Freimann, Sebastian" userId="f2b30842-d73c-4926-92d7-9c79927247f0" providerId="ADAL" clId="{95A98222-B5A4-479A-B7EF-1228864B728C}" dt="2023-03-31T09:55:26.065" v="1016" actId="1076"/>
          <ac:picMkLst>
            <pc:docMk/>
            <pc:sldMk cId="1961385271" sldId="4857"/>
            <ac:picMk id="20" creationId="{53399200-5472-F8C3-C753-6DC3858B7BCE}"/>
          </ac:picMkLst>
        </pc:picChg>
        <pc:picChg chg="add mod">
          <ac:chgData name="Freimann, Sebastian" userId="f2b30842-d73c-4926-92d7-9c79927247f0" providerId="ADAL" clId="{95A98222-B5A4-479A-B7EF-1228864B728C}" dt="2023-03-31T09:53:41.608" v="979" actId="1076"/>
          <ac:picMkLst>
            <pc:docMk/>
            <pc:sldMk cId="1961385271" sldId="4857"/>
            <ac:picMk id="21" creationId="{8F673621-5793-07D5-2BE1-7F1A4C0F26EE}"/>
          </ac:picMkLst>
        </pc:picChg>
        <pc:picChg chg="add mod">
          <ac:chgData name="Freimann, Sebastian" userId="f2b30842-d73c-4926-92d7-9c79927247f0" providerId="ADAL" clId="{95A98222-B5A4-479A-B7EF-1228864B728C}" dt="2023-03-31T09:54:54.724" v="1000" actId="1076"/>
          <ac:picMkLst>
            <pc:docMk/>
            <pc:sldMk cId="1961385271" sldId="4857"/>
            <ac:picMk id="22" creationId="{357C3391-18B0-4131-E503-E5BCDEF44678}"/>
          </ac:picMkLst>
        </pc:picChg>
        <pc:picChg chg="add mod">
          <ac:chgData name="Freimann, Sebastian" userId="f2b30842-d73c-4926-92d7-9c79927247f0" providerId="ADAL" clId="{95A98222-B5A4-479A-B7EF-1228864B728C}" dt="2023-03-31T09:54:46.081" v="995" actId="1076"/>
          <ac:picMkLst>
            <pc:docMk/>
            <pc:sldMk cId="1961385271" sldId="4857"/>
            <ac:picMk id="23" creationId="{CC1AA1B8-1B7F-37B3-79A6-2DA96CB0346D}"/>
          </ac:picMkLst>
        </pc:picChg>
        <pc:picChg chg="add mod">
          <ac:chgData name="Freimann, Sebastian" userId="f2b30842-d73c-4926-92d7-9c79927247f0" providerId="ADAL" clId="{95A98222-B5A4-479A-B7EF-1228864B728C}" dt="2023-03-31T09:54:50.015" v="997" actId="1076"/>
          <ac:picMkLst>
            <pc:docMk/>
            <pc:sldMk cId="1961385271" sldId="4857"/>
            <ac:picMk id="24" creationId="{A6469531-0107-FEDA-BA3E-35F665A2FA42}"/>
          </ac:picMkLst>
        </pc:picChg>
        <pc:picChg chg="add mod">
          <ac:chgData name="Freimann, Sebastian" userId="f2b30842-d73c-4926-92d7-9c79927247f0" providerId="ADAL" clId="{95A98222-B5A4-479A-B7EF-1228864B728C}" dt="2023-03-31T09:54:53.499" v="999" actId="1076"/>
          <ac:picMkLst>
            <pc:docMk/>
            <pc:sldMk cId="1961385271" sldId="4857"/>
            <ac:picMk id="25" creationId="{4EEC6EB6-923C-C754-B89D-7D1827F3A65A}"/>
          </ac:picMkLst>
        </pc:picChg>
        <pc:picChg chg="add mod">
          <ac:chgData name="Freimann, Sebastian" userId="f2b30842-d73c-4926-92d7-9c79927247f0" providerId="ADAL" clId="{95A98222-B5A4-479A-B7EF-1228864B728C}" dt="2023-03-31T09:55:28.268" v="1017" actId="1076"/>
          <ac:picMkLst>
            <pc:docMk/>
            <pc:sldMk cId="1961385271" sldId="4857"/>
            <ac:picMk id="26" creationId="{D28A116C-57AD-7E58-D095-B679649CC323}"/>
          </ac:picMkLst>
        </pc:picChg>
      </pc:sldChg>
      <pc:sldChg chg="add del">
        <pc:chgData name="Freimann, Sebastian" userId="f2b30842-d73c-4926-92d7-9c79927247f0" providerId="ADAL" clId="{95A98222-B5A4-479A-B7EF-1228864B728C}" dt="2023-03-31T09:55:52.288" v="1019" actId="47"/>
        <pc:sldMkLst>
          <pc:docMk/>
          <pc:sldMk cId="705277257" sldId="4871"/>
        </pc:sldMkLst>
      </pc:sldChg>
      <pc:sldChg chg="add del">
        <pc:chgData name="Freimann, Sebastian" userId="f2b30842-d73c-4926-92d7-9c79927247f0" providerId="ADAL" clId="{95A98222-B5A4-479A-B7EF-1228864B728C}" dt="2023-03-31T09:04:20.225" v="469" actId="47"/>
        <pc:sldMkLst>
          <pc:docMk/>
          <pc:sldMk cId="2065262781" sldId="4872"/>
        </pc:sldMkLst>
      </pc:sldChg>
      <pc:sldChg chg="add del">
        <pc:chgData name="Freimann, Sebastian" userId="f2b30842-d73c-4926-92d7-9c79927247f0" providerId="ADAL" clId="{95A98222-B5A4-479A-B7EF-1228864B728C}" dt="2023-03-31T09:04:20.225" v="469" actId="47"/>
        <pc:sldMkLst>
          <pc:docMk/>
          <pc:sldMk cId="759934921" sldId="4873"/>
        </pc:sldMkLst>
      </pc:sldChg>
      <pc:sldChg chg="add del">
        <pc:chgData name="Freimann, Sebastian" userId="f2b30842-d73c-4926-92d7-9c79927247f0" providerId="ADAL" clId="{95A98222-B5A4-479A-B7EF-1228864B728C}" dt="2023-03-31T09:04:20.225" v="469" actId="47"/>
        <pc:sldMkLst>
          <pc:docMk/>
          <pc:sldMk cId="402125589" sldId="4874"/>
        </pc:sldMkLst>
      </pc:sldChg>
      <pc:sldChg chg="add del">
        <pc:chgData name="Freimann, Sebastian" userId="f2b30842-d73c-4926-92d7-9c79927247f0" providerId="ADAL" clId="{95A98222-B5A4-479A-B7EF-1228864B728C}" dt="2023-03-31T09:04:20.225" v="469" actId="47"/>
        <pc:sldMkLst>
          <pc:docMk/>
          <pc:sldMk cId="1103408715" sldId="4875"/>
        </pc:sldMkLst>
      </pc:sldChg>
      <pc:sldChg chg="add del">
        <pc:chgData name="Freimann, Sebastian" userId="f2b30842-d73c-4926-92d7-9c79927247f0" providerId="ADAL" clId="{95A98222-B5A4-479A-B7EF-1228864B728C}" dt="2023-03-31T09:04:20.225" v="469" actId="47"/>
        <pc:sldMkLst>
          <pc:docMk/>
          <pc:sldMk cId="1989484479" sldId="4876"/>
        </pc:sldMkLst>
      </pc:sldChg>
      <pc:sldChg chg="add del">
        <pc:chgData name="Freimann, Sebastian" userId="f2b30842-d73c-4926-92d7-9c79927247f0" providerId="ADAL" clId="{95A98222-B5A4-479A-B7EF-1228864B728C}" dt="2023-03-31T09:04:20.225" v="469" actId="47"/>
        <pc:sldMkLst>
          <pc:docMk/>
          <pc:sldMk cId="648400158" sldId="4877"/>
        </pc:sldMkLst>
      </pc:sldChg>
      <pc:sldChg chg="add del">
        <pc:chgData name="Freimann, Sebastian" userId="f2b30842-d73c-4926-92d7-9c79927247f0" providerId="ADAL" clId="{95A98222-B5A4-479A-B7EF-1228864B728C}" dt="2023-03-31T09:04:20.225" v="469" actId="47"/>
        <pc:sldMkLst>
          <pc:docMk/>
          <pc:sldMk cId="1966324305" sldId="4878"/>
        </pc:sldMkLst>
      </pc:sldChg>
      <pc:sldChg chg="add del">
        <pc:chgData name="Freimann, Sebastian" userId="f2b30842-d73c-4926-92d7-9c79927247f0" providerId="ADAL" clId="{95A98222-B5A4-479A-B7EF-1228864B728C}" dt="2023-03-31T09:04:20.225" v="469" actId="47"/>
        <pc:sldMkLst>
          <pc:docMk/>
          <pc:sldMk cId="203897854" sldId="4879"/>
        </pc:sldMkLst>
      </pc:sldChg>
      <pc:sldChg chg="add del">
        <pc:chgData name="Freimann, Sebastian" userId="f2b30842-d73c-4926-92d7-9c79927247f0" providerId="ADAL" clId="{95A98222-B5A4-479A-B7EF-1228864B728C}" dt="2023-03-31T09:04:20.225" v="469" actId="47"/>
        <pc:sldMkLst>
          <pc:docMk/>
          <pc:sldMk cId="1393917527" sldId="4880"/>
        </pc:sldMkLst>
      </pc:sldChg>
      <pc:sldChg chg="add del">
        <pc:chgData name="Freimann, Sebastian" userId="f2b30842-d73c-4926-92d7-9c79927247f0" providerId="ADAL" clId="{95A98222-B5A4-479A-B7EF-1228864B728C}" dt="2023-03-31T09:04:20.225" v="469" actId="47"/>
        <pc:sldMkLst>
          <pc:docMk/>
          <pc:sldMk cId="2205512504" sldId="4881"/>
        </pc:sldMkLst>
      </pc:sldChg>
      <pc:sldChg chg="add del">
        <pc:chgData name="Freimann, Sebastian" userId="f2b30842-d73c-4926-92d7-9c79927247f0" providerId="ADAL" clId="{95A98222-B5A4-479A-B7EF-1228864B728C}" dt="2023-03-31T09:04:20.225" v="469" actId="47"/>
        <pc:sldMkLst>
          <pc:docMk/>
          <pc:sldMk cId="4068806924" sldId="4882"/>
        </pc:sldMkLst>
      </pc:sldChg>
      <pc:sldChg chg="add del">
        <pc:chgData name="Freimann, Sebastian" userId="f2b30842-d73c-4926-92d7-9c79927247f0" providerId="ADAL" clId="{95A98222-B5A4-479A-B7EF-1228864B728C}" dt="2023-03-31T09:04:20.225" v="469" actId="47"/>
        <pc:sldMkLst>
          <pc:docMk/>
          <pc:sldMk cId="3706180065" sldId="4883"/>
        </pc:sldMkLst>
      </pc:sldChg>
      <pc:sldChg chg="add del">
        <pc:chgData name="Freimann, Sebastian" userId="f2b30842-d73c-4926-92d7-9c79927247f0" providerId="ADAL" clId="{95A98222-B5A4-479A-B7EF-1228864B728C}" dt="2023-03-31T08:55:43.157" v="192" actId="47"/>
        <pc:sldMkLst>
          <pc:docMk/>
          <pc:sldMk cId="4125553308" sldId="4883"/>
        </pc:sldMkLst>
      </pc:sldChg>
      <pc:sldChg chg="add del">
        <pc:chgData name="Freimann, Sebastian" userId="f2b30842-d73c-4926-92d7-9c79927247f0" providerId="ADAL" clId="{95A98222-B5A4-479A-B7EF-1228864B728C}" dt="2023-03-31T09:04:20.225" v="469" actId="47"/>
        <pc:sldMkLst>
          <pc:docMk/>
          <pc:sldMk cId="1766366559" sldId="4884"/>
        </pc:sldMkLst>
      </pc:sldChg>
      <pc:sldChg chg="add del">
        <pc:chgData name="Freimann, Sebastian" userId="f2b30842-d73c-4926-92d7-9c79927247f0" providerId="ADAL" clId="{95A98222-B5A4-479A-B7EF-1228864B728C}" dt="2023-03-31T08:55:43.157" v="192" actId="47"/>
        <pc:sldMkLst>
          <pc:docMk/>
          <pc:sldMk cId="3025472353" sldId="4884"/>
        </pc:sldMkLst>
      </pc:sldChg>
      <pc:sldChg chg="add del">
        <pc:chgData name="Freimann, Sebastian" userId="f2b30842-d73c-4926-92d7-9c79927247f0" providerId="ADAL" clId="{95A98222-B5A4-479A-B7EF-1228864B728C}" dt="2023-03-31T09:04:20.225" v="469" actId="47"/>
        <pc:sldMkLst>
          <pc:docMk/>
          <pc:sldMk cId="553727419" sldId="4885"/>
        </pc:sldMkLst>
      </pc:sldChg>
      <pc:sldChg chg="add del">
        <pc:chgData name="Freimann, Sebastian" userId="f2b30842-d73c-4926-92d7-9c79927247f0" providerId="ADAL" clId="{95A98222-B5A4-479A-B7EF-1228864B728C}" dt="2023-03-31T08:55:43.157" v="192" actId="47"/>
        <pc:sldMkLst>
          <pc:docMk/>
          <pc:sldMk cId="585238843" sldId="4885"/>
        </pc:sldMkLst>
      </pc:sldChg>
      <pc:sldChg chg="add del">
        <pc:chgData name="Freimann, Sebastian" userId="f2b30842-d73c-4926-92d7-9c79927247f0" providerId="ADAL" clId="{95A98222-B5A4-479A-B7EF-1228864B728C}" dt="2023-03-31T08:55:43.157" v="192" actId="47"/>
        <pc:sldMkLst>
          <pc:docMk/>
          <pc:sldMk cId="730363368" sldId="4886"/>
        </pc:sldMkLst>
      </pc:sldChg>
      <pc:sldChg chg="add del">
        <pc:chgData name="Freimann, Sebastian" userId="f2b30842-d73c-4926-92d7-9c79927247f0" providerId="ADAL" clId="{95A98222-B5A4-479A-B7EF-1228864B728C}" dt="2023-03-31T09:04:20.225" v="469" actId="47"/>
        <pc:sldMkLst>
          <pc:docMk/>
          <pc:sldMk cId="2957406053" sldId="4886"/>
        </pc:sldMkLst>
      </pc:sldChg>
      <pc:sldChg chg="add del">
        <pc:chgData name="Freimann, Sebastian" userId="f2b30842-d73c-4926-92d7-9c79927247f0" providerId="ADAL" clId="{95A98222-B5A4-479A-B7EF-1228864B728C}" dt="2023-03-31T08:55:43.157" v="192" actId="47"/>
        <pc:sldMkLst>
          <pc:docMk/>
          <pc:sldMk cId="2482426713" sldId="4887"/>
        </pc:sldMkLst>
      </pc:sldChg>
      <pc:sldChg chg="modSp add del mod">
        <pc:chgData name="Freimann, Sebastian" userId="f2b30842-d73c-4926-92d7-9c79927247f0" providerId="ADAL" clId="{95A98222-B5A4-479A-B7EF-1228864B728C}" dt="2023-03-31T09:04:20.225" v="469" actId="47"/>
        <pc:sldMkLst>
          <pc:docMk/>
          <pc:sldMk cId="3334539034" sldId="4887"/>
        </pc:sldMkLst>
        <pc:picChg chg="mod">
          <ac:chgData name="Freimann, Sebastian" userId="f2b30842-d73c-4926-92d7-9c79927247f0" providerId="ADAL" clId="{95A98222-B5A4-479A-B7EF-1228864B728C}" dt="2023-03-31T08:56:17.886" v="210" actId="14100"/>
          <ac:picMkLst>
            <pc:docMk/>
            <pc:sldMk cId="3334539034" sldId="4887"/>
            <ac:picMk id="3" creationId="{3909C18D-8E82-7D0C-6C37-68E704B3690F}"/>
          </ac:picMkLst>
        </pc:picChg>
      </pc:sldChg>
      <pc:sldChg chg="new del">
        <pc:chgData name="Freimann, Sebastian" userId="f2b30842-d73c-4926-92d7-9c79927247f0" providerId="ADAL" clId="{95A98222-B5A4-479A-B7EF-1228864B728C}" dt="2023-03-31T08:57:19.306" v="215" actId="2696"/>
        <pc:sldMkLst>
          <pc:docMk/>
          <pc:sldMk cId="3046719965" sldId="4888"/>
        </pc:sldMkLst>
      </pc:sldChg>
      <pc:sldChg chg="add del">
        <pc:chgData name="Freimann, Sebastian" userId="f2b30842-d73c-4926-92d7-9c79927247f0" providerId="ADAL" clId="{95A98222-B5A4-479A-B7EF-1228864B728C}" dt="2023-03-31T08:55:43.157" v="192" actId="47"/>
        <pc:sldMkLst>
          <pc:docMk/>
          <pc:sldMk cId="3588824560" sldId="4888"/>
        </pc:sldMkLst>
      </pc:sldChg>
      <pc:sldChg chg="addSp delSp modSp add mod delAnim modAnim">
        <pc:chgData name="Freimann, Sebastian" userId="f2b30842-d73c-4926-92d7-9c79927247f0" providerId="ADAL" clId="{95A98222-B5A4-479A-B7EF-1228864B728C}" dt="2023-04-03T12:27:19.548" v="2149"/>
        <pc:sldMkLst>
          <pc:docMk/>
          <pc:sldMk cId="85138285" sldId="4889"/>
        </pc:sldMkLst>
        <pc:spChg chg="add mod">
          <ac:chgData name="Freimann, Sebastian" userId="f2b30842-d73c-4926-92d7-9c79927247f0" providerId="ADAL" clId="{95A98222-B5A4-479A-B7EF-1228864B728C}" dt="2023-03-31T08:58:52.567" v="308" actId="20577"/>
          <ac:spMkLst>
            <pc:docMk/>
            <pc:sldMk cId="85138285" sldId="4889"/>
            <ac:spMk id="2" creationId="{2BD3D576-7C01-8FC3-0E26-68480C23BAAF}"/>
          </ac:spMkLst>
        </pc:spChg>
        <pc:spChg chg="del">
          <ac:chgData name="Freimann, Sebastian" userId="f2b30842-d73c-4926-92d7-9c79927247f0" providerId="ADAL" clId="{95A98222-B5A4-479A-B7EF-1228864B728C}" dt="2023-03-31T08:58:06.196" v="249" actId="478"/>
          <ac:spMkLst>
            <pc:docMk/>
            <pc:sldMk cId="85138285" sldId="4889"/>
            <ac:spMk id="4" creationId="{0B49139E-6929-4818-B009-69AB5866C966}"/>
          </ac:spMkLst>
        </pc:spChg>
        <pc:spChg chg="del">
          <ac:chgData name="Freimann, Sebastian" userId="f2b30842-d73c-4926-92d7-9c79927247f0" providerId="ADAL" clId="{95A98222-B5A4-479A-B7EF-1228864B728C}" dt="2023-03-31T09:00:19.532" v="363" actId="478"/>
          <ac:spMkLst>
            <pc:docMk/>
            <pc:sldMk cId="85138285" sldId="4889"/>
            <ac:spMk id="5" creationId="{B14D5DA1-2AE8-4F77-9BD3-84153930C10B}"/>
          </ac:spMkLst>
        </pc:spChg>
        <pc:spChg chg="add mod">
          <ac:chgData name="Freimann, Sebastian" userId="f2b30842-d73c-4926-92d7-9c79927247f0" providerId="ADAL" clId="{95A98222-B5A4-479A-B7EF-1228864B728C}" dt="2023-03-31T08:58:06.846" v="250"/>
          <ac:spMkLst>
            <pc:docMk/>
            <pc:sldMk cId="85138285" sldId="4889"/>
            <ac:spMk id="7" creationId="{93B79301-35A3-BAE3-6127-FF6D46E62C13}"/>
          </ac:spMkLst>
        </pc:spChg>
        <pc:spChg chg="add mod">
          <ac:chgData name="Freimann, Sebastian" userId="f2b30842-d73c-4926-92d7-9c79927247f0" providerId="ADAL" clId="{95A98222-B5A4-479A-B7EF-1228864B728C}" dt="2023-03-31T09:03:28.122" v="468" actId="20577"/>
          <ac:spMkLst>
            <pc:docMk/>
            <pc:sldMk cId="85138285" sldId="4889"/>
            <ac:spMk id="8" creationId="{B8CD30C0-FAAC-D530-5708-8601B0404686}"/>
          </ac:spMkLst>
        </pc:spChg>
        <pc:spChg chg="add mod">
          <ac:chgData name="Freimann, Sebastian" userId="f2b30842-d73c-4926-92d7-9c79927247f0" providerId="ADAL" clId="{95A98222-B5A4-479A-B7EF-1228864B728C}" dt="2023-03-31T09:00:20.102" v="364"/>
          <ac:spMkLst>
            <pc:docMk/>
            <pc:sldMk cId="85138285" sldId="4889"/>
            <ac:spMk id="9" creationId="{C1DDFA97-BA4A-05B9-8A6F-6F158E8D5B9D}"/>
          </ac:spMkLst>
        </pc:spChg>
        <pc:picChg chg="add mod">
          <ac:chgData name="Freimann, Sebastian" userId="f2b30842-d73c-4926-92d7-9c79927247f0" providerId="ADAL" clId="{95A98222-B5A4-479A-B7EF-1228864B728C}" dt="2023-03-31T08:58:06.846" v="250"/>
          <ac:picMkLst>
            <pc:docMk/>
            <pc:sldMk cId="85138285" sldId="4889"/>
            <ac:picMk id="3" creationId="{EBA4E213-5FFA-A5A4-03B5-3EEA00B5C4CC}"/>
          </ac:picMkLst>
        </pc:picChg>
        <pc:picChg chg="del">
          <ac:chgData name="Freimann, Sebastian" userId="f2b30842-d73c-4926-92d7-9c79927247f0" providerId="ADAL" clId="{95A98222-B5A4-479A-B7EF-1228864B728C}" dt="2023-03-31T08:57:31.430" v="216" actId="478"/>
          <ac:picMkLst>
            <pc:docMk/>
            <pc:sldMk cId="85138285" sldId="4889"/>
            <ac:picMk id="6" creationId="{31281CE3-C6E5-E258-8FFD-C36A4AC1CF3E}"/>
          </ac:picMkLst>
        </pc:picChg>
        <pc:picChg chg="add mod">
          <ac:chgData name="Freimann, Sebastian" userId="f2b30842-d73c-4926-92d7-9c79927247f0" providerId="ADAL" clId="{95A98222-B5A4-479A-B7EF-1228864B728C}" dt="2023-03-31T09:49:44.495" v="907" actId="1076"/>
          <ac:picMkLst>
            <pc:docMk/>
            <pc:sldMk cId="85138285" sldId="4889"/>
            <ac:picMk id="10" creationId="{E4062381-E107-C175-D9B5-C1800EB8F89C}"/>
          </ac:picMkLst>
        </pc:picChg>
        <pc:picChg chg="add mod">
          <ac:chgData name="Freimann, Sebastian" userId="f2b30842-d73c-4926-92d7-9c79927247f0" providerId="ADAL" clId="{95A98222-B5A4-479A-B7EF-1228864B728C}" dt="2023-03-31T09:49:30.582" v="904" actId="1076"/>
          <ac:picMkLst>
            <pc:docMk/>
            <pc:sldMk cId="85138285" sldId="4889"/>
            <ac:picMk id="11" creationId="{76BCFDFA-3862-F28F-5AB5-1D53035203A4}"/>
          </ac:picMkLst>
        </pc:picChg>
        <pc:picChg chg="add mod">
          <ac:chgData name="Freimann, Sebastian" userId="f2b30842-d73c-4926-92d7-9c79927247f0" providerId="ADAL" clId="{95A98222-B5A4-479A-B7EF-1228864B728C}" dt="2023-03-31T09:49:48.926" v="909" actId="1076"/>
          <ac:picMkLst>
            <pc:docMk/>
            <pc:sldMk cId="85138285" sldId="4889"/>
            <ac:picMk id="12" creationId="{078786D1-A322-6440-3348-8A01D9FD949E}"/>
          </ac:picMkLst>
        </pc:picChg>
      </pc:sldChg>
      <pc:sldChg chg="add del">
        <pc:chgData name="Freimann, Sebastian" userId="f2b30842-d73c-4926-92d7-9c79927247f0" providerId="ADAL" clId="{95A98222-B5A4-479A-B7EF-1228864B728C}" dt="2023-03-31T08:55:43.157" v="192" actId="47"/>
        <pc:sldMkLst>
          <pc:docMk/>
          <pc:sldMk cId="4006533875" sldId="4889"/>
        </pc:sldMkLst>
      </pc:sldChg>
      <pc:sldChg chg="addSp delSp modSp add mod modAnim">
        <pc:chgData name="Freimann, Sebastian" userId="f2b30842-d73c-4926-92d7-9c79927247f0" providerId="ADAL" clId="{95A98222-B5A4-479A-B7EF-1228864B728C}" dt="2023-04-03T12:13:52.813" v="2128"/>
        <pc:sldMkLst>
          <pc:docMk/>
          <pc:sldMk cId="242860975" sldId="4890"/>
        </pc:sldMkLst>
        <pc:picChg chg="del">
          <ac:chgData name="Freimann, Sebastian" userId="f2b30842-d73c-4926-92d7-9c79927247f0" providerId="ADAL" clId="{95A98222-B5A4-479A-B7EF-1228864B728C}" dt="2023-03-31T09:17:52.165" v="544" actId="478"/>
          <ac:picMkLst>
            <pc:docMk/>
            <pc:sldMk cId="242860975" sldId="4890"/>
            <ac:picMk id="3" creationId="{3909C18D-8E82-7D0C-6C37-68E704B3690F}"/>
          </ac:picMkLst>
        </pc:picChg>
        <pc:picChg chg="add mod">
          <ac:chgData name="Freimann, Sebastian" userId="f2b30842-d73c-4926-92d7-9c79927247f0" providerId="ADAL" clId="{95A98222-B5A4-479A-B7EF-1228864B728C}" dt="2023-03-31T09:17:59.277" v="546" actId="1076"/>
          <ac:picMkLst>
            <pc:docMk/>
            <pc:sldMk cId="242860975" sldId="4890"/>
            <ac:picMk id="5" creationId="{5F92ECFD-9972-226C-1F7F-02550B6C2990}"/>
          </ac:picMkLst>
        </pc:picChg>
      </pc:sldChg>
      <pc:sldChg chg="add del">
        <pc:chgData name="Freimann, Sebastian" userId="f2b30842-d73c-4926-92d7-9c79927247f0" providerId="ADAL" clId="{95A98222-B5A4-479A-B7EF-1228864B728C}" dt="2023-03-31T08:55:43.157" v="192" actId="47"/>
        <pc:sldMkLst>
          <pc:docMk/>
          <pc:sldMk cId="2829516163" sldId="4890"/>
        </pc:sldMkLst>
      </pc:sldChg>
      <pc:sldChg chg="add del">
        <pc:chgData name="Freimann, Sebastian" userId="f2b30842-d73c-4926-92d7-9c79927247f0" providerId="ADAL" clId="{95A98222-B5A4-479A-B7EF-1228864B728C}" dt="2023-03-31T08:55:43.157" v="192" actId="47"/>
        <pc:sldMkLst>
          <pc:docMk/>
          <pc:sldMk cId="1927902020" sldId="4891"/>
        </pc:sldMkLst>
      </pc:sldChg>
      <pc:sldChg chg="addSp delSp modSp add mod modAnim">
        <pc:chgData name="Freimann, Sebastian" userId="f2b30842-d73c-4926-92d7-9c79927247f0" providerId="ADAL" clId="{95A98222-B5A4-479A-B7EF-1228864B728C}" dt="2023-03-31T11:24:50.082" v="1487"/>
        <pc:sldMkLst>
          <pc:docMk/>
          <pc:sldMk cId="2024890797" sldId="4891"/>
        </pc:sldMkLst>
        <pc:picChg chg="del">
          <ac:chgData name="Freimann, Sebastian" userId="f2b30842-d73c-4926-92d7-9c79927247f0" providerId="ADAL" clId="{95A98222-B5A4-479A-B7EF-1228864B728C}" dt="2023-03-31T09:20:01.322" v="547" actId="478"/>
          <ac:picMkLst>
            <pc:docMk/>
            <pc:sldMk cId="2024890797" sldId="4891"/>
            <ac:picMk id="3" creationId="{3909C18D-8E82-7D0C-6C37-68E704B3690F}"/>
          </ac:picMkLst>
        </pc:picChg>
        <pc:picChg chg="add mod">
          <ac:chgData name="Freimann, Sebastian" userId="f2b30842-d73c-4926-92d7-9c79927247f0" providerId="ADAL" clId="{95A98222-B5A4-479A-B7EF-1228864B728C}" dt="2023-03-31T09:20:28.057" v="554" actId="1076"/>
          <ac:picMkLst>
            <pc:docMk/>
            <pc:sldMk cId="2024890797" sldId="4891"/>
            <ac:picMk id="5" creationId="{FDDAADE5-338C-7D15-CD55-B1A3EF9DBDAD}"/>
          </ac:picMkLst>
        </pc:picChg>
      </pc:sldChg>
      <pc:sldChg chg="add del">
        <pc:chgData name="Freimann, Sebastian" userId="f2b30842-d73c-4926-92d7-9c79927247f0" providerId="ADAL" clId="{95A98222-B5A4-479A-B7EF-1228864B728C}" dt="2023-03-31T08:55:43.157" v="192" actId="47"/>
        <pc:sldMkLst>
          <pc:docMk/>
          <pc:sldMk cId="684043157" sldId="4892"/>
        </pc:sldMkLst>
      </pc:sldChg>
      <pc:sldChg chg="addSp delSp modSp add mod modAnim">
        <pc:chgData name="Freimann, Sebastian" userId="f2b30842-d73c-4926-92d7-9c79927247f0" providerId="ADAL" clId="{95A98222-B5A4-479A-B7EF-1228864B728C}" dt="2023-03-31T12:18:37.467" v="1527"/>
        <pc:sldMkLst>
          <pc:docMk/>
          <pc:sldMk cId="1768425354" sldId="4892"/>
        </pc:sldMkLst>
        <pc:picChg chg="del">
          <ac:chgData name="Freimann, Sebastian" userId="f2b30842-d73c-4926-92d7-9c79927247f0" providerId="ADAL" clId="{95A98222-B5A4-479A-B7EF-1228864B728C}" dt="2023-03-31T09:22:25.524" v="583" actId="478"/>
          <ac:picMkLst>
            <pc:docMk/>
            <pc:sldMk cId="1768425354" sldId="4892"/>
            <ac:picMk id="3" creationId="{3909C18D-8E82-7D0C-6C37-68E704B3690F}"/>
          </ac:picMkLst>
        </pc:picChg>
        <pc:picChg chg="add mod">
          <ac:chgData name="Freimann, Sebastian" userId="f2b30842-d73c-4926-92d7-9c79927247f0" providerId="ADAL" clId="{95A98222-B5A4-479A-B7EF-1228864B728C}" dt="2023-03-31T09:23:00.359" v="593" actId="1076"/>
          <ac:picMkLst>
            <pc:docMk/>
            <pc:sldMk cId="1768425354" sldId="4892"/>
            <ac:picMk id="5" creationId="{BEA8B4A7-D0B3-CB39-F5E1-1C7FF7D6946A}"/>
          </ac:picMkLst>
        </pc:picChg>
      </pc:sldChg>
      <pc:sldChg chg="add del">
        <pc:chgData name="Freimann, Sebastian" userId="f2b30842-d73c-4926-92d7-9c79927247f0" providerId="ADAL" clId="{95A98222-B5A4-479A-B7EF-1228864B728C}" dt="2023-03-31T08:55:43.157" v="192" actId="47"/>
        <pc:sldMkLst>
          <pc:docMk/>
          <pc:sldMk cId="3136425530" sldId="4893"/>
        </pc:sldMkLst>
      </pc:sldChg>
      <pc:sldChg chg="addSp delSp modSp add mod modAnim">
        <pc:chgData name="Freimann, Sebastian" userId="f2b30842-d73c-4926-92d7-9c79927247f0" providerId="ADAL" clId="{95A98222-B5A4-479A-B7EF-1228864B728C}" dt="2023-04-03T12:27:07.918" v="2148"/>
        <pc:sldMkLst>
          <pc:docMk/>
          <pc:sldMk cId="3478651147" sldId="4893"/>
        </pc:sldMkLst>
        <pc:spChg chg="del">
          <ac:chgData name="Freimann, Sebastian" userId="f2b30842-d73c-4926-92d7-9c79927247f0" providerId="ADAL" clId="{95A98222-B5A4-479A-B7EF-1228864B728C}" dt="2023-03-31T11:27:30.756" v="1501" actId="478"/>
          <ac:spMkLst>
            <pc:docMk/>
            <pc:sldMk cId="3478651147" sldId="4893"/>
            <ac:spMk id="2" creationId="{2BD3D576-7C01-8FC3-0E26-68480C23BAAF}"/>
          </ac:spMkLst>
        </pc:spChg>
        <pc:spChg chg="add mod">
          <ac:chgData name="Freimann, Sebastian" userId="f2b30842-d73c-4926-92d7-9c79927247f0" providerId="ADAL" clId="{95A98222-B5A4-479A-B7EF-1228864B728C}" dt="2023-03-31T11:27:31.431" v="1502"/>
          <ac:spMkLst>
            <pc:docMk/>
            <pc:sldMk cId="3478651147" sldId="4893"/>
            <ac:spMk id="6" creationId="{2A65BB09-2BB9-D462-06D3-3513D64983E3}"/>
          </ac:spMkLst>
        </pc:spChg>
        <pc:spChg chg="mod">
          <ac:chgData name="Freimann, Sebastian" userId="f2b30842-d73c-4926-92d7-9c79927247f0" providerId="ADAL" clId="{95A98222-B5A4-479A-B7EF-1228864B728C}" dt="2023-03-31T09:21:28.996" v="579" actId="20577"/>
          <ac:spMkLst>
            <pc:docMk/>
            <pc:sldMk cId="3478651147" sldId="4893"/>
            <ac:spMk id="8" creationId="{B8CD30C0-FAAC-D530-5708-8601B0404686}"/>
          </ac:spMkLst>
        </pc:spChg>
        <pc:picChg chg="add mod">
          <ac:chgData name="Freimann, Sebastian" userId="f2b30842-d73c-4926-92d7-9c79927247f0" providerId="ADAL" clId="{95A98222-B5A4-479A-B7EF-1228864B728C}" dt="2023-03-31T09:48:48.772" v="889" actId="1076"/>
          <ac:picMkLst>
            <pc:docMk/>
            <pc:sldMk cId="3478651147" sldId="4893"/>
            <ac:picMk id="4" creationId="{6EF71D34-92BA-C6B2-B17C-1F8C1D3A84BE}"/>
          </ac:picMkLst>
        </pc:picChg>
        <pc:picChg chg="add mod">
          <ac:chgData name="Freimann, Sebastian" userId="f2b30842-d73c-4926-92d7-9c79927247f0" providerId="ADAL" clId="{95A98222-B5A4-479A-B7EF-1228864B728C}" dt="2023-03-31T09:48:55.553" v="893" actId="1076"/>
          <ac:picMkLst>
            <pc:docMk/>
            <pc:sldMk cId="3478651147" sldId="4893"/>
            <ac:picMk id="5" creationId="{B4297CB8-9388-1BE0-24CD-8045C72C076E}"/>
          </ac:picMkLst>
        </pc:picChg>
      </pc:sldChg>
      <pc:sldChg chg="addSp delSp modSp add mod modAnim">
        <pc:chgData name="Freimann, Sebastian" userId="f2b30842-d73c-4926-92d7-9c79927247f0" providerId="ADAL" clId="{95A98222-B5A4-479A-B7EF-1228864B728C}" dt="2023-03-31T12:22:19.666" v="1541"/>
        <pc:sldMkLst>
          <pc:docMk/>
          <pc:sldMk cId="1454946322" sldId="4894"/>
        </pc:sldMkLst>
        <pc:picChg chg="del">
          <ac:chgData name="Freimann, Sebastian" userId="f2b30842-d73c-4926-92d7-9c79927247f0" providerId="ADAL" clId="{95A98222-B5A4-479A-B7EF-1228864B728C}" dt="2023-03-31T09:23:38.433" v="594" actId="478"/>
          <ac:picMkLst>
            <pc:docMk/>
            <pc:sldMk cId="1454946322" sldId="4894"/>
            <ac:picMk id="3" creationId="{3909C18D-8E82-7D0C-6C37-68E704B3690F}"/>
          </ac:picMkLst>
        </pc:picChg>
        <pc:picChg chg="add del mod">
          <ac:chgData name="Freimann, Sebastian" userId="f2b30842-d73c-4926-92d7-9c79927247f0" providerId="ADAL" clId="{95A98222-B5A4-479A-B7EF-1228864B728C}" dt="2023-03-31T09:23:46.299" v="599" actId="478"/>
          <ac:picMkLst>
            <pc:docMk/>
            <pc:sldMk cId="1454946322" sldId="4894"/>
            <ac:picMk id="5" creationId="{517C1925-A2F5-14FC-CED0-F0CEC9822E8F}"/>
          </ac:picMkLst>
        </pc:picChg>
        <pc:picChg chg="add mod">
          <ac:chgData name="Freimann, Sebastian" userId="f2b30842-d73c-4926-92d7-9c79927247f0" providerId="ADAL" clId="{95A98222-B5A4-479A-B7EF-1228864B728C}" dt="2023-03-31T09:24:22.168" v="607" actId="1076"/>
          <ac:picMkLst>
            <pc:docMk/>
            <pc:sldMk cId="1454946322" sldId="4894"/>
            <ac:picMk id="8" creationId="{265F1B38-011F-EA4A-3041-CE5B4F647CA7}"/>
          </ac:picMkLst>
        </pc:picChg>
      </pc:sldChg>
      <pc:sldChg chg="add del">
        <pc:chgData name="Freimann, Sebastian" userId="f2b30842-d73c-4926-92d7-9c79927247f0" providerId="ADAL" clId="{95A98222-B5A4-479A-B7EF-1228864B728C}" dt="2023-03-31T08:55:43.157" v="192" actId="47"/>
        <pc:sldMkLst>
          <pc:docMk/>
          <pc:sldMk cId="2215560598" sldId="4894"/>
        </pc:sldMkLst>
      </pc:sldChg>
      <pc:sldChg chg="addSp delSp modSp add mod modAnim">
        <pc:chgData name="Freimann, Sebastian" userId="f2b30842-d73c-4926-92d7-9c79927247f0" providerId="ADAL" clId="{95A98222-B5A4-479A-B7EF-1228864B728C}" dt="2023-03-31T12:28:58.501" v="1580"/>
        <pc:sldMkLst>
          <pc:docMk/>
          <pc:sldMk cId="2347604795" sldId="4895"/>
        </pc:sldMkLst>
        <pc:picChg chg="del">
          <ac:chgData name="Freimann, Sebastian" userId="f2b30842-d73c-4926-92d7-9c79927247f0" providerId="ADAL" clId="{95A98222-B5A4-479A-B7EF-1228864B728C}" dt="2023-03-31T09:25:40.524" v="623" actId="478"/>
          <ac:picMkLst>
            <pc:docMk/>
            <pc:sldMk cId="2347604795" sldId="4895"/>
            <ac:picMk id="3" creationId="{3909C18D-8E82-7D0C-6C37-68E704B3690F}"/>
          </ac:picMkLst>
        </pc:picChg>
        <pc:picChg chg="add mod">
          <ac:chgData name="Freimann, Sebastian" userId="f2b30842-d73c-4926-92d7-9c79927247f0" providerId="ADAL" clId="{95A98222-B5A4-479A-B7EF-1228864B728C}" dt="2023-03-31T09:26:01" v="632" actId="1076"/>
          <ac:picMkLst>
            <pc:docMk/>
            <pc:sldMk cId="2347604795" sldId="4895"/>
            <ac:picMk id="5" creationId="{C3405F58-1864-8845-A1F6-4E052B003724}"/>
          </ac:picMkLst>
        </pc:picChg>
      </pc:sldChg>
      <pc:sldChg chg="add del">
        <pc:chgData name="Freimann, Sebastian" userId="f2b30842-d73c-4926-92d7-9c79927247f0" providerId="ADAL" clId="{95A98222-B5A4-479A-B7EF-1228864B728C}" dt="2023-03-31T08:55:43.157" v="192" actId="47"/>
        <pc:sldMkLst>
          <pc:docMk/>
          <pc:sldMk cId="3057305575" sldId="4895"/>
        </pc:sldMkLst>
      </pc:sldChg>
      <pc:sldChg chg="add del">
        <pc:chgData name="Freimann, Sebastian" userId="f2b30842-d73c-4926-92d7-9c79927247f0" providerId="ADAL" clId="{95A98222-B5A4-479A-B7EF-1228864B728C}" dt="2023-03-31T08:55:43.157" v="192" actId="47"/>
        <pc:sldMkLst>
          <pc:docMk/>
          <pc:sldMk cId="1226905447" sldId="4896"/>
        </pc:sldMkLst>
      </pc:sldChg>
      <pc:sldChg chg="addSp delSp modSp add mod modTransition modAnim">
        <pc:chgData name="Freimann, Sebastian" userId="f2b30842-d73c-4926-92d7-9c79927247f0" providerId="ADAL" clId="{95A98222-B5A4-479A-B7EF-1228864B728C}" dt="2023-03-31T12:32:07.397" v="1610"/>
        <pc:sldMkLst>
          <pc:docMk/>
          <pc:sldMk cId="2337166434" sldId="4896"/>
        </pc:sldMkLst>
        <pc:picChg chg="del">
          <ac:chgData name="Freimann, Sebastian" userId="f2b30842-d73c-4926-92d7-9c79927247f0" providerId="ADAL" clId="{95A98222-B5A4-479A-B7EF-1228864B728C}" dt="2023-03-31T09:26:59.455" v="633" actId="478"/>
          <ac:picMkLst>
            <pc:docMk/>
            <pc:sldMk cId="2337166434" sldId="4896"/>
            <ac:picMk id="3" creationId="{3909C18D-8E82-7D0C-6C37-68E704B3690F}"/>
          </ac:picMkLst>
        </pc:picChg>
        <pc:picChg chg="add mod">
          <ac:chgData name="Freimann, Sebastian" userId="f2b30842-d73c-4926-92d7-9c79927247f0" providerId="ADAL" clId="{95A98222-B5A4-479A-B7EF-1228864B728C}" dt="2023-03-31T09:27:21.857" v="637" actId="1076"/>
          <ac:picMkLst>
            <pc:docMk/>
            <pc:sldMk cId="2337166434" sldId="4896"/>
            <ac:picMk id="5" creationId="{5B402D13-4D41-67A3-E42B-6BAF12F17E01}"/>
          </ac:picMkLst>
        </pc:picChg>
      </pc:sldChg>
      <pc:sldChg chg="add del">
        <pc:chgData name="Freimann, Sebastian" userId="f2b30842-d73c-4926-92d7-9c79927247f0" providerId="ADAL" clId="{95A98222-B5A4-479A-B7EF-1228864B728C}" dt="2023-03-31T08:55:43.157" v="192" actId="47"/>
        <pc:sldMkLst>
          <pc:docMk/>
          <pc:sldMk cId="1259972115" sldId="4897"/>
        </pc:sldMkLst>
      </pc:sldChg>
      <pc:sldChg chg="addSp delSp modSp add mod modAnim">
        <pc:chgData name="Freimann, Sebastian" userId="f2b30842-d73c-4926-92d7-9c79927247f0" providerId="ADAL" clId="{95A98222-B5A4-479A-B7EF-1228864B728C}" dt="2023-03-31T12:34:06.882" v="1625"/>
        <pc:sldMkLst>
          <pc:docMk/>
          <pc:sldMk cId="2584715165" sldId="4897"/>
        </pc:sldMkLst>
        <pc:picChg chg="del">
          <ac:chgData name="Freimann, Sebastian" userId="f2b30842-d73c-4926-92d7-9c79927247f0" providerId="ADAL" clId="{95A98222-B5A4-479A-B7EF-1228864B728C}" dt="2023-03-31T09:28:57.477" v="638" actId="478"/>
          <ac:picMkLst>
            <pc:docMk/>
            <pc:sldMk cId="2584715165" sldId="4897"/>
            <ac:picMk id="3" creationId="{3909C18D-8E82-7D0C-6C37-68E704B3690F}"/>
          </ac:picMkLst>
        </pc:picChg>
        <pc:picChg chg="add mod">
          <ac:chgData name="Freimann, Sebastian" userId="f2b30842-d73c-4926-92d7-9c79927247f0" providerId="ADAL" clId="{95A98222-B5A4-479A-B7EF-1228864B728C}" dt="2023-03-31T09:29:10.354" v="644" actId="1076"/>
          <ac:picMkLst>
            <pc:docMk/>
            <pc:sldMk cId="2584715165" sldId="4897"/>
            <ac:picMk id="5" creationId="{E61771AB-03A6-8450-1A13-58DEC217BF74}"/>
          </ac:picMkLst>
        </pc:picChg>
      </pc:sldChg>
      <pc:sldChg chg="addSp delSp modSp add mod delAnim modAnim">
        <pc:chgData name="Freimann, Sebastian" userId="f2b30842-d73c-4926-92d7-9c79927247f0" providerId="ADAL" clId="{95A98222-B5A4-479A-B7EF-1228864B728C}" dt="2023-04-03T12:21:44.016" v="2139"/>
        <pc:sldMkLst>
          <pc:docMk/>
          <pc:sldMk cId="1950500419" sldId="4898"/>
        </pc:sldMkLst>
        <pc:picChg chg="add mod">
          <ac:chgData name="Freimann, Sebastian" userId="f2b30842-d73c-4926-92d7-9c79927247f0" providerId="ADAL" clId="{95A98222-B5A4-479A-B7EF-1228864B728C}" dt="2023-04-03T12:20:56.927" v="2133" actId="962"/>
          <ac:picMkLst>
            <pc:docMk/>
            <pc:sldMk cId="1950500419" sldId="4898"/>
            <ac:picMk id="3" creationId="{3360B8A2-60D8-A364-0AC9-CCE98D45BF6F}"/>
          </ac:picMkLst>
        </pc:picChg>
        <pc:picChg chg="del">
          <ac:chgData name="Freimann, Sebastian" userId="f2b30842-d73c-4926-92d7-9c79927247f0" providerId="ADAL" clId="{95A98222-B5A4-479A-B7EF-1228864B728C}" dt="2023-03-31T09:30:31.758" v="674" actId="478"/>
          <ac:picMkLst>
            <pc:docMk/>
            <pc:sldMk cId="1950500419" sldId="4898"/>
            <ac:picMk id="3" creationId="{3909C18D-8E82-7D0C-6C37-68E704B3690F}"/>
          </ac:picMkLst>
        </pc:picChg>
        <pc:picChg chg="add del mod">
          <ac:chgData name="Freimann, Sebastian" userId="f2b30842-d73c-4926-92d7-9c79927247f0" providerId="ADAL" clId="{95A98222-B5A4-479A-B7EF-1228864B728C}" dt="2023-04-03T12:20:49.155" v="2129" actId="478"/>
          <ac:picMkLst>
            <pc:docMk/>
            <pc:sldMk cId="1950500419" sldId="4898"/>
            <ac:picMk id="5" creationId="{34893F18-5F33-531E-D4B1-788FD1F5E666}"/>
          </ac:picMkLst>
        </pc:picChg>
      </pc:sldChg>
      <pc:sldChg chg="addSp delSp modSp add mod modAnim">
        <pc:chgData name="Freimann, Sebastian" userId="f2b30842-d73c-4926-92d7-9c79927247f0" providerId="ADAL" clId="{95A98222-B5A4-479A-B7EF-1228864B728C}" dt="2023-03-31T12:48:10.724" v="1733"/>
        <pc:sldMkLst>
          <pc:docMk/>
          <pc:sldMk cId="3164654201" sldId="4899"/>
        </pc:sldMkLst>
        <pc:spChg chg="add mod">
          <ac:chgData name="Freimann, Sebastian" userId="f2b30842-d73c-4926-92d7-9c79927247f0" providerId="ADAL" clId="{95A98222-B5A4-479A-B7EF-1228864B728C}" dt="2023-03-31T12:41:59.982" v="1685"/>
          <ac:spMkLst>
            <pc:docMk/>
            <pc:sldMk cId="3164654201" sldId="4899"/>
            <ac:spMk id="5" creationId="{CE0D81CA-35B0-B2A0-9B07-6723F8A1AE78}"/>
          </ac:spMkLst>
        </pc:spChg>
        <pc:spChg chg="add mod">
          <ac:chgData name="Freimann, Sebastian" userId="f2b30842-d73c-4926-92d7-9c79927247f0" providerId="ADAL" clId="{95A98222-B5A4-479A-B7EF-1228864B728C}" dt="2023-03-31T12:41:59.982" v="1685"/>
          <ac:spMkLst>
            <pc:docMk/>
            <pc:sldMk cId="3164654201" sldId="4899"/>
            <ac:spMk id="6" creationId="{6726A09C-0980-1CF9-7464-D2717B75CC68}"/>
          </ac:spMkLst>
        </pc:spChg>
        <pc:spChg chg="del">
          <ac:chgData name="Freimann, Sebastian" userId="f2b30842-d73c-4926-92d7-9c79927247f0" providerId="ADAL" clId="{95A98222-B5A4-479A-B7EF-1228864B728C}" dt="2023-03-31T12:41:59.417" v="1684" actId="478"/>
          <ac:spMkLst>
            <pc:docMk/>
            <pc:sldMk cId="3164654201" sldId="4899"/>
            <ac:spMk id="7" creationId="{E7CE8C8C-04E5-85AD-9230-59BB3DA08299}"/>
          </ac:spMkLst>
        </pc:spChg>
        <pc:spChg chg="del">
          <ac:chgData name="Freimann, Sebastian" userId="f2b30842-d73c-4926-92d7-9c79927247f0" providerId="ADAL" clId="{95A98222-B5A4-479A-B7EF-1228864B728C}" dt="2023-03-31T12:41:59.417" v="1684" actId="478"/>
          <ac:spMkLst>
            <pc:docMk/>
            <pc:sldMk cId="3164654201" sldId="4899"/>
            <ac:spMk id="9" creationId="{78F927BA-5B7A-7522-0521-ED45A0F4A3A1}"/>
          </ac:spMkLst>
        </pc:spChg>
        <pc:picChg chg="del">
          <ac:chgData name="Freimann, Sebastian" userId="f2b30842-d73c-4926-92d7-9c79927247f0" providerId="ADAL" clId="{95A98222-B5A4-479A-B7EF-1228864B728C}" dt="2023-03-31T12:41:59.417" v="1684" actId="478"/>
          <ac:picMkLst>
            <pc:docMk/>
            <pc:sldMk cId="3164654201" sldId="4899"/>
            <ac:picMk id="2" creationId="{26307E47-1BB3-1E0C-4DEA-5E9D69D9B4DC}"/>
          </ac:picMkLst>
        </pc:picChg>
        <pc:picChg chg="add mod">
          <ac:chgData name="Freimann, Sebastian" userId="f2b30842-d73c-4926-92d7-9c79927247f0" providerId="ADAL" clId="{95A98222-B5A4-479A-B7EF-1228864B728C}" dt="2023-03-31T12:41:59.982" v="1685"/>
          <ac:picMkLst>
            <pc:docMk/>
            <pc:sldMk cId="3164654201" sldId="4899"/>
            <ac:picMk id="4" creationId="{AFFA748E-842A-1604-7535-4FA5D208B813}"/>
          </ac:picMkLst>
        </pc:picChg>
      </pc:sldChg>
      <pc:sldChg chg="addSp modSp add mod modAnim">
        <pc:chgData name="Freimann, Sebastian" userId="f2b30842-d73c-4926-92d7-9c79927247f0" providerId="ADAL" clId="{95A98222-B5A4-479A-B7EF-1228864B728C}" dt="2023-04-03T12:26:58.764" v="2147"/>
        <pc:sldMkLst>
          <pc:docMk/>
          <pc:sldMk cId="3248043504" sldId="4900"/>
        </pc:sldMkLst>
        <pc:spChg chg="mod">
          <ac:chgData name="Freimann, Sebastian" userId="f2b30842-d73c-4926-92d7-9c79927247f0" providerId="ADAL" clId="{95A98222-B5A4-479A-B7EF-1228864B728C}" dt="2023-03-31T09:25:11.410" v="622" actId="20577"/>
          <ac:spMkLst>
            <pc:docMk/>
            <pc:sldMk cId="3248043504" sldId="4900"/>
            <ac:spMk id="8" creationId="{B8CD30C0-FAAC-D530-5708-8601B0404686}"/>
          </ac:spMkLst>
        </pc:spChg>
        <pc:spChg chg="add mod">
          <ac:chgData name="Freimann, Sebastian" userId="f2b30842-d73c-4926-92d7-9c79927247f0" providerId="ADAL" clId="{95A98222-B5A4-479A-B7EF-1228864B728C}" dt="2023-03-31T12:26:42.127" v="1568" actId="571"/>
          <ac:spMkLst>
            <pc:docMk/>
            <pc:sldMk cId="3248043504" sldId="4900"/>
            <ac:spMk id="10" creationId="{4F8F854E-BE39-F5FE-7AF1-61FD62BCF37F}"/>
          </ac:spMkLst>
        </pc:spChg>
        <pc:picChg chg="add mod">
          <ac:chgData name="Freimann, Sebastian" userId="f2b30842-d73c-4926-92d7-9c79927247f0" providerId="ADAL" clId="{95A98222-B5A4-479A-B7EF-1228864B728C}" dt="2023-03-31T09:48:14.184" v="876" actId="1076"/>
          <ac:picMkLst>
            <pc:docMk/>
            <pc:sldMk cId="3248043504" sldId="4900"/>
            <ac:picMk id="4" creationId="{9F463B03-A819-96B7-6660-D1FD62F65534}"/>
          </ac:picMkLst>
        </pc:picChg>
        <pc:picChg chg="add mod">
          <ac:chgData name="Freimann, Sebastian" userId="f2b30842-d73c-4926-92d7-9c79927247f0" providerId="ADAL" clId="{95A98222-B5A4-479A-B7EF-1228864B728C}" dt="2023-03-31T09:48:21.657" v="880" actId="1076"/>
          <ac:picMkLst>
            <pc:docMk/>
            <pc:sldMk cId="3248043504" sldId="4900"/>
            <ac:picMk id="5" creationId="{49D78B90-E88B-A6EB-90FA-AD9D716A963F}"/>
          </ac:picMkLst>
        </pc:picChg>
        <pc:picChg chg="add mod">
          <ac:chgData name="Freimann, Sebastian" userId="f2b30842-d73c-4926-92d7-9c79927247f0" providerId="ADAL" clId="{95A98222-B5A4-479A-B7EF-1228864B728C}" dt="2023-03-31T09:48:32.698" v="884" actId="1076"/>
          <ac:picMkLst>
            <pc:docMk/>
            <pc:sldMk cId="3248043504" sldId="4900"/>
            <ac:picMk id="6" creationId="{5CD18E51-3687-3A4D-0996-4017191AAEED}"/>
          </ac:picMkLst>
        </pc:picChg>
        <pc:picChg chg="add mod">
          <ac:chgData name="Freimann, Sebastian" userId="f2b30842-d73c-4926-92d7-9c79927247f0" providerId="ADAL" clId="{95A98222-B5A4-479A-B7EF-1228864B728C}" dt="2023-03-31T12:26:42.127" v="1568" actId="571"/>
          <ac:picMkLst>
            <pc:docMk/>
            <pc:sldMk cId="3248043504" sldId="4900"/>
            <ac:picMk id="11" creationId="{420EE360-E033-0DF0-3BD1-31C0019E0228}"/>
          </ac:picMkLst>
        </pc:picChg>
        <pc:picChg chg="add mod">
          <ac:chgData name="Freimann, Sebastian" userId="f2b30842-d73c-4926-92d7-9c79927247f0" providerId="ADAL" clId="{95A98222-B5A4-479A-B7EF-1228864B728C}" dt="2023-03-31T12:26:42.127" v="1568" actId="571"/>
          <ac:picMkLst>
            <pc:docMk/>
            <pc:sldMk cId="3248043504" sldId="4900"/>
            <ac:picMk id="12" creationId="{D89C2736-4E50-0F8B-5E79-0AE0A85CA94C}"/>
          </ac:picMkLst>
        </pc:picChg>
      </pc:sldChg>
      <pc:sldChg chg="addSp modSp add mod modAnim">
        <pc:chgData name="Freimann, Sebastian" userId="f2b30842-d73c-4926-92d7-9c79927247f0" providerId="ADAL" clId="{95A98222-B5A4-479A-B7EF-1228864B728C}" dt="2023-04-03T12:26:48.745" v="2146"/>
        <pc:sldMkLst>
          <pc:docMk/>
          <pc:sldMk cId="702442641" sldId="4901"/>
        </pc:sldMkLst>
        <pc:spChg chg="mod">
          <ac:chgData name="Freimann, Sebastian" userId="f2b30842-d73c-4926-92d7-9c79927247f0" providerId="ADAL" clId="{95A98222-B5A4-479A-B7EF-1228864B728C}" dt="2023-03-31T09:29:49.572" v="670" actId="20577"/>
          <ac:spMkLst>
            <pc:docMk/>
            <pc:sldMk cId="702442641" sldId="4901"/>
            <ac:spMk id="8" creationId="{B8CD30C0-FAAC-D530-5708-8601B0404686}"/>
          </ac:spMkLst>
        </pc:spChg>
        <pc:picChg chg="add mod">
          <ac:chgData name="Freimann, Sebastian" userId="f2b30842-d73c-4926-92d7-9c79927247f0" providerId="ADAL" clId="{95A98222-B5A4-479A-B7EF-1228864B728C}" dt="2023-03-31T09:47:22.167" v="854" actId="14100"/>
          <ac:picMkLst>
            <pc:docMk/>
            <pc:sldMk cId="702442641" sldId="4901"/>
            <ac:picMk id="4" creationId="{CBD668F2-B8A0-524C-0FF0-C1625CDFBA2F}"/>
          </ac:picMkLst>
        </pc:picChg>
        <pc:picChg chg="add mod">
          <ac:chgData name="Freimann, Sebastian" userId="f2b30842-d73c-4926-92d7-9c79927247f0" providerId="ADAL" clId="{95A98222-B5A4-479A-B7EF-1228864B728C}" dt="2023-03-31T09:47:46.093" v="866" actId="1076"/>
          <ac:picMkLst>
            <pc:docMk/>
            <pc:sldMk cId="702442641" sldId="4901"/>
            <ac:picMk id="5" creationId="{F30DD3EA-5378-00EF-4AD8-6586191AC5F9}"/>
          </ac:picMkLst>
        </pc:picChg>
        <pc:picChg chg="add mod">
          <ac:chgData name="Freimann, Sebastian" userId="f2b30842-d73c-4926-92d7-9c79927247f0" providerId="ADAL" clId="{95A98222-B5A4-479A-B7EF-1228864B728C}" dt="2023-03-31T09:47:40.364" v="864" actId="1076"/>
          <ac:picMkLst>
            <pc:docMk/>
            <pc:sldMk cId="702442641" sldId="4901"/>
            <ac:picMk id="6" creationId="{7A92A77B-FABA-7786-27DA-92D159DF63B0}"/>
          </ac:picMkLst>
        </pc:picChg>
        <pc:picChg chg="add mod">
          <ac:chgData name="Freimann, Sebastian" userId="f2b30842-d73c-4926-92d7-9c79927247f0" providerId="ADAL" clId="{95A98222-B5A4-479A-B7EF-1228864B728C}" dt="2023-03-31T09:47:41.688" v="865" actId="1076"/>
          <ac:picMkLst>
            <pc:docMk/>
            <pc:sldMk cId="702442641" sldId="4901"/>
            <ac:picMk id="10" creationId="{090D111E-28CE-A821-F41B-07322ABA52B5}"/>
          </ac:picMkLst>
        </pc:picChg>
      </pc:sldChg>
      <pc:sldChg chg="addSp delSp modSp add mod modAnim">
        <pc:chgData name="Freimann, Sebastian" userId="f2b30842-d73c-4926-92d7-9c79927247f0" providerId="ADAL" clId="{95A98222-B5A4-479A-B7EF-1228864B728C}" dt="2023-03-31T12:40:45.870" v="1673"/>
        <pc:sldMkLst>
          <pc:docMk/>
          <pc:sldMk cId="160604817" sldId="4902"/>
        </pc:sldMkLst>
        <pc:picChg chg="del">
          <ac:chgData name="Freimann, Sebastian" userId="f2b30842-d73c-4926-92d7-9c79927247f0" providerId="ADAL" clId="{95A98222-B5A4-479A-B7EF-1228864B728C}" dt="2023-03-31T09:33:31.790" v="679" actId="478"/>
          <ac:picMkLst>
            <pc:docMk/>
            <pc:sldMk cId="160604817" sldId="4902"/>
            <ac:picMk id="3" creationId="{3909C18D-8E82-7D0C-6C37-68E704B3690F}"/>
          </ac:picMkLst>
        </pc:picChg>
        <pc:picChg chg="add mod">
          <ac:chgData name="Freimann, Sebastian" userId="f2b30842-d73c-4926-92d7-9c79927247f0" providerId="ADAL" clId="{95A98222-B5A4-479A-B7EF-1228864B728C}" dt="2023-03-31T09:34:06.813" v="691" actId="1076"/>
          <ac:picMkLst>
            <pc:docMk/>
            <pc:sldMk cId="160604817" sldId="4902"/>
            <ac:picMk id="5" creationId="{4624E4DB-A442-2D93-7E70-3D7EB4AB29D4}"/>
          </ac:picMkLst>
        </pc:picChg>
      </pc:sldChg>
      <pc:sldChg chg="addSp delSp modSp add mod modAnim">
        <pc:chgData name="Freimann, Sebastian" userId="f2b30842-d73c-4926-92d7-9c79927247f0" providerId="ADAL" clId="{95A98222-B5A4-479A-B7EF-1228864B728C}" dt="2023-03-31T12:43:16.318" v="1697"/>
        <pc:sldMkLst>
          <pc:docMk/>
          <pc:sldMk cId="4180960191" sldId="4903"/>
        </pc:sldMkLst>
        <pc:spChg chg="del">
          <ac:chgData name="Freimann, Sebastian" userId="f2b30842-d73c-4926-92d7-9c79927247f0" providerId="ADAL" clId="{95A98222-B5A4-479A-B7EF-1228864B728C}" dt="2023-03-31T12:41:35.771" v="1678" actId="478"/>
          <ac:spMkLst>
            <pc:docMk/>
            <pc:sldMk cId="4180960191" sldId="4903"/>
            <ac:spMk id="7" creationId="{E7CE8C8C-04E5-85AD-9230-59BB3DA08299}"/>
          </ac:spMkLst>
        </pc:spChg>
        <pc:spChg chg="add mod">
          <ac:chgData name="Freimann, Sebastian" userId="f2b30842-d73c-4926-92d7-9c79927247f0" providerId="ADAL" clId="{95A98222-B5A4-479A-B7EF-1228864B728C}" dt="2023-03-31T12:41:36.441" v="1679"/>
          <ac:spMkLst>
            <pc:docMk/>
            <pc:sldMk cId="4180960191" sldId="4903"/>
            <ac:spMk id="8" creationId="{840FC2A2-D1F5-BC4E-13E2-87AFE97455C3}"/>
          </ac:spMkLst>
        </pc:spChg>
        <pc:spChg chg="del">
          <ac:chgData name="Freimann, Sebastian" userId="f2b30842-d73c-4926-92d7-9c79927247f0" providerId="ADAL" clId="{95A98222-B5A4-479A-B7EF-1228864B728C}" dt="2023-03-31T12:41:35.771" v="1678" actId="478"/>
          <ac:spMkLst>
            <pc:docMk/>
            <pc:sldMk cId="4180960191" sldId="4903"/>
            <ac:spMk id="9" creationId="{78F927BA-5B7A-7522-0521-ED45A0F4A3A1}"/>
          </ac:spMkLst>
        </pc:spChg>
        <pc:spChg chg="add mod">
          <ac:chgData name="Freimann, Sebastian" userId="f2b30842-d73c-4926-92d7-9c79927247f0" providerId="ADAL" clId="{95A98222-B5A4-479A-B7EF-1228864B728C}" dt="2023-03-31T12:41:36.441" v="1679"/>
          <ac:spMkLst>
            <pc:docMk/>
            <pc:sldMk cId="4180960191" sldId="4903"/>
            <ac:spMk id="10" creationId="{7E22E4A3-66A1-5A86-4999-85971017E143}"/>
          </ac:spMkLst>
        </pc:spChg>
        <pc:picChg chg="del">
          <ac:chgData name="Freimann, Sebastian" userId="f2b30842-d73c-4926-92d7-9c79927247f0" providerId="ADAL" clId="{95A98222-B5A4-479A-B7EF-1228864B728C}" dt="2023-03-31T12:41:35.771" v="1678" actId="478"/>
          <ac:picMkLst>
            <pc:docMk/>
            <pc:sldMk cId="4180960191" sldId="4903"/>
            <ac:picMk id="2" creationId="{26307E47-1BB3-1E0C-4DEA-5E9D69D9B4DC}"/>
          </ac:picMkLst>
        </pc:picChg>
        <pc:picChg chg="del">
          <ac:chgData name="Freimann, Sebastian" userId="f2b30842-d73c-4926-92d7-9c79927247f0" providerId="ADAL" clId="{95A98222-B5A4-479A-B7EF-1228864B728C}" dt="2023-03-31T09:34:47.887" v="692" actId="478"/>
          <ac:picMkLst>
            <pc:docMk/>
            <pc:sldMk cId="4180960191" sldId="4903"/>
            <ac:picMk id="3" creationId="{3909C18D-8E82-7D0C-6C37-68E704B3690F}"/>
          </ac:picMkLst>
        </pc:picChg>
        <pc:picChg chg="add mod">
          <ac:chgData name="Freimann, Sebastian" userId="f2b30842-d73c-4926-92d7-9c79927247f0" providerId="ADAL" clId="{95A98222-B5A4-479A-B7EF-1228864B728C}" dt="2023-03-31T09:34:58.539" v="696" actId="1076"/>
          <ac:picMkLst>
            <pc:docMk/>
            <pc:sldMk cId="4180960191" sldId="4903"/>
            <ac:picMk id="5" creationId="{05CCAC16-1DEA-5434-E0EE-D88BD59A24E6}"/>
          </ac:picMkLst>
        </pc:picChg>
        <pc:picChg chg="add mod">
          <ac:chgData name="Freimann, Sebastian" userId="f2b30842-d73c-4926-92d7-9c79927247f0" providerId="ADAL" clId="{95A98222-B5A4-479A-B7EF-1228864B728C}" dt="2023-03-31T12:41:36.441" v="1679"/>
          <ac:picMkLst>
            <pc:docMk/>
            <pc:sldMk cId="4180960191" sldId="4903"/>
            <ac:picMk id="6" creationId="{7B1FEFD6-A5E5-680F-AA98-9246FC2EE9EA}"/>
          </ac:picMkLst>
        </pc:picChg>
      </pc:sldChg>
      <pc:sldChg chg="addSp delSp modSp add mod modAnim">
        <pc:chgData name="Freimann, Sebastian" userId="f2b30842-d73c-4926-92d7-9c79927247f0" providerId="ADAL" clId="{95A98222-B5A4-479A-B7EF-1228864B728C}" dt="2023-03-31T12:44:34.171" v="1703"/>
        <pc:sldMkLst>
          <pc:docMk/>
          <pc:sldMk cId="3585347716" sldId="4904"/>
        </pc:sldMkLst>
        <pc:spChg chg="del">
          <ac:chgData name="Freimann, Sebastian" userId="f2b30842-d73c-4926-92d7-9c79927247f0" providerId="ADAL" clId="{95A98222-B5A4-479A-B7EF-1228864B728C}" dt="2023-03-31T12:41:49.031" v="1681" actId="478"/>
          <ac:spMkLst>
            <pc:docMk/>
            <pc:sldMk cId="3585347716" sldId="4904"/>
            <ac:spMk id="7" creationId="{E7CE8C8C-04E5-85AD-9230-59BB3DA08299}"/>
          </ac:spMkLst>
        </pc:spChg>
        <pc:spChg chg="add mod">
          <ac:chgData name="Freimann, Sebastian" userId="f2b30842-d73c-4926-92d7-9c79927247f0" providerId="ADAL" clId="{95A98222-B5A4-479A-B7EF-1228864B728C}" dt="2023-03-31T12:41:49.624" v="1682"/>
          <ac:spMkLst>
            <pc:docMk/>
            <pc:sldMk cId="3585347716" sldId="4904"/>
            <ac:spMk id="8" creationId="{180D5A58-D9AB-DB0F-4A21-0F7370B9D274}"/>
          </ac:spMkLst>
        </pc:spChg>
        <pc:spChg chg="del">
          <ac:chgData name="Freimann, Sebastian" userId="f2b30842-d73c-4926-92d7-9c79927247f0" providerId="ADAL" clId="{95A98222-B5A4-479A-B7EF-1228864B728C}" dt="2023-03-31T12:41:49.031" v="1681" actId="478"/>
          <ac:spMkLst>
            <pc:docMk/>
            <pc:sldMk cId="3585347716" sldId="4904"/>
            <ac:spMk id="9" creationId="{78F927BA-5B7A-7522-0521-ED45A0F4A3A1}"/>
          </ac:spMkLst>
        </pc:spChg>
        <pc:spChg chg="add mod">
          <ac:chgData name="Freimann, Sebastian" userId="f2b30842-d73c-4926-92d7-9c79927247f0" providerId="ADAL" clId="{95A98222-B5A4-479A-B7EF-1228864B728C}" dt="2023-03-31T12:41:49.624" v="1682"/>
          <ac:spMkLst>
            <pc:docMk/>
            <pc:sldMk cId="3585347716" sldId="4904"/>
            <ac:spMk id="10" creationId="{FA7976FF-DB53-74FF-EE2F-709EEE404F05}"/>
          </ac:spMkLst>
        </pc:spChg>
        <pc:picChg chg="del">
          <ac:chgData name="Freimann, Sebastian" userId="f2b30842-d73c-4926-92d7-9c79927247f0" providerId="ADAL" clId="{95A98222-B5A4-479A-B7EF-1228864B728C}" dt="2023-03-31T12:41:49.031" v="1681" actId="478"/>
          <ac:picMkLst>
            <pc:docMk/>
            <pc:sldMk cId="3585347716" sldId="4904"/>
            <ac:picMk id="2" creationId="{26307E47-1BB3-1E0C-4DEA-5E9D69D9B4DC}"/>
          </ac:picMkLst>
        </pc:picChg>
        <pc:picChg chg="del mod">
          <ac:chgData name="Freimann, Sebastian" userId="f2b30842-d73c-4926-92d7-9c79927247f0" providerId="ADAL" clId="{95A98222-B5A4-479A-B7EF-1228864B728C}" dt="2023-03-31T09:35:09.210" v="698" actId="478"/>
          <ac:picMkLst>
            <pc:docMk/>
            <pc:sldMk cId="3585347716" sldId="4904"/>
            <ac:picMk id="3" creationId="{3909C18D-8E82-7D0C-6C37-68E704B3690F}"/>
          </ac:picMkLst>
        </pc:picChg>
        <pc:picChg chg="add mod">
          <ac:chgData name="Freimann, Sebastian" userId="f2b30842-d73c-4926-92d7-9c79927247f0" providerId="ADAL" clId="{95A98222-B5A4-479A-B7EF-1228864B728C}" dt="2023-03-31T09:35:50.337" v="705" actId="1076"/>
          <ac:picMkLst>
            <pc:docMk/>
            <pc:sldMk cId="3585347716" sldId="4904"/>
            <ac:picMk id="5" creationId="{0CFB4518-D858-6900-C555-93F098126789}"/>
          </ac:picMkLst>
        </pc:picChg>
        <pc:picChg chg="add mod">
          <ac:chgData name="Freimann, Sebastian" userId="f2b30842-d73c-4926-92d7-9c79927247f0" providerId="ADAL" clId="{95A98222-B5A4-479A-B7EF-1228864B728C}" dt="2023-03-31T12:41:49.624" v="1682"/>
          <ac:picMkLst>
            <pc:docMk/>
            <pc:sldMk cId="3585347716" sldId="4904"/>
            <ac:picMk id="6" creationId="{084F89D5-0293-E19A-9535-FD5E4BCBFEF1}"/>
          </ac:picMkLst>
        </pc:picChg>
      </pc:sldChg>
      <pc:sldChg chg="addSp delSp modSp add mod modAnim">
        <pc:chgData name="Freimann, Sebastian" userId="f2b30842-d73c-4926-92d7-9c79927247f0" providerId="ADAL" clId="{95A98222-B5A4-479A-B7EF-1228864B728C}" dt="2023-04-03T12:26:34.893" v="2145"/>
        <pc:sldMkLst>
          <pc:docMk/>
          <pc:sldMk cId="21455806" sldId="4905"/>
        </pc:sldMkLst>
        <pc:spChg chg="del">
          <ac:chgData name="Freimann, Sebastian" userId="f2b30842-d73c-4926-92d7-9c79927247f0" providerId="ADAL" clId="{95A98222-B5A4-479A-B7EF-1228864B728C}" dt="2023-03-31T12:45:07.545" v="1705" actId="478"/>
          <ac:spMkLst>
            <pc:docMk/>
            <pc:sldMk cId="21455806" sldId="4905"/>
            <ac:spMk id="7" creationId="{93B79301-35A3-BAE3-6127-FF6D46E62C13}"/>
          </ac:spMkLst>
        </pc:spChg>
        <pc:spChg chg="mod">
          <ac:chgData name="Freimann, Sebastian" userId="f2b30842-d73c-4926-92d7-9c79927247f0" providerId="ADAL" clId="{95A98222-B5A4-479A-B7EF-1228864B728C}" dt="2023-03-31T09:36:49.004" v="728" actId="20577"/>
          <ac:spMkLst>
            <pc:docMk/>
            <pc:sldMk cId="21455806" sldId="4905"/>
            <ac:spMk id="8" creationId="{B8CD30C0-FAAC-D530-5708-8601B0404686}"/>
          </ac:spMkLst>
        </pc:spChg>
        <pc:spChg chg="del">
          <ac:chgData name="Freimann, Sebastian" userId="f2b30842-d73c-4926-92d7-9c79927247f0" providerId="ADAL" clId="{95A98222-B5A4-479A-B7EF-1228864B728C}" dt="2023-03-31T12:45:07.545" v="1705" actId="478"/>
          <ac:spMkLst>
            <pc:docMk/>
            <pc:sldMk cId="21455806" sldId="4905"/>
            <ac:spMk id="9" creationId="{C1DDFA97-BA4A-05B9-8A6F-6F158E8D5B9D}"/>
          </ac:spMkLst>
        </pc:spChg>
        <pc:spChg chg="add mod">
          <ac:chgData name="Freimann, Sebastian" userId="f2b30842-d73c-4926-92d7-9c79927247f0" providerId="ADAL" clId="{95A98222-B5A4-479A-B7EF-1228864B728C}" dt="2023-03-31T12:45:08.160" v="1706"/>
          <ac:spMkLst>
            <pc:docMk/>
            <pc:sldMk cId="21455806" sldId="4905"/>
            <ac:spMk id="12" creationId="{766B0452-3DCA-7F3A-CBF4-0B529EF524AE}"/>
          </ac:spMkLst>
        </pc:spChg>
        <pc:spChg chg="add mod">
          <ac:chgData name="Freimann, Sebastian" userId="f2b30842-d73c-4926-92d7-9c79927247f0" providerId="ADAL" clId="{95A98222-B5A4-479A-B7EF-1228864B728C}" dt="2023-03-31T12:45:08.160" v="1706"/>
          <ac:spMkLst>
            <pc:docMk/>
            <pc:sldMk cId="21455806" sldId="4905"/>
            <ac:spMk id="13" creationId="{6B9CA7F5-8B93-DF0F-F5CA-AF2CB8C27610}"/>
          </ac:spMkLst>
        </pc:spChg>
        <pc:picChg chg="del">
          <ac:chgData name="Freimann, Sebastian" userId="f2b30842-d73c-4926-92d7-9c79927247f0" providerId="ADAL" clId="{95A98222-B5A4-479A-B7EF-1228864B728C}" dt="2023-03-31T12:45:07.545" v="1705" actId="478"/>
          <ac:picMkLst>
            <pc:docMk/>
            <pc:sldMk cId="21455806" sldId="4905"/>
            <ac:picMk id="3" creationId="{EBA4E213-5FFA-A5A4-03B5-3EEA00B5C4CC}"/>
          </ac:picMkLst>
        </pc:picChg>
        <pc:picChg chg="add mod">
          <ac:chgData name="Freimann, Sebastian" userId="f2b30842-d73c-4926-92d7-9c79927247f0" providerId="ADAL" clId="{95A98222-B5A4-479A-B7EF-1228864B728C}" dt="2023-03-31T09:46:01.045" v="832" actId="1076"/>
          <ac:picMkLst>
            <pc:docMk/>
            <pc:sldMk cId="21455806" sldId="4905"/>
            <ac:picMk id="4" creationId="{9DE60C85-683C-9DF8-887A-1EB0528235EB}"/>
          </ac:picMkLst>
        </pc:picChg>
        <pc:picChg chg="add mod">
          <ac:chgData name="Freimann, Sebastian" userId="f2b30842-d73c-4926-92d7-9c79927247f0" providerId="ADAL" clId="{95A98222-B5A4-479A-B7EF-1228864B728C}" dt="2023-03-31T09:45:23.189" v="819" actId="1076"/>
          <ac:picMkLst>
            <pc:docMk/>
            <pc:sldMk cId="21455806" sldId="4905"/>
            <ac:picMk id="5" creationId="{EA53036B-62F8-2AD4-5A45-66DE9ED923DB}"/>
          </ac:picMkLst>
        </pc:picChg>
        <pc:picChg chg="add mod">
          <ac:chgData name="Freimann, Sebastian" userId="f2b30842-d73c-4926-92d7-9c79927247f0" providerId="ADAL" clId="{95A98222-B5A4-479A-B7EF-1228864B728C}" dt="2023-03-31T09:45:54.101" v="828" actId="1076"/>
          <ac:picMkLst>
            <pc:docMk/>
            <pc:sldMk cId="21455806" sldId="4905"/>
            <ac:picMk id="6" creationId="{405E7557-0486-5E8D-AC5F-789868D64369}"/>
          </ac:picMkLst>
        </pc:picChg>
        <pc:picChg chg="add mod">
          <ac:chgData name="Freimann, Sebastian" userId="f2b30842-d73c-4926-92d7-9c79927247f0" providerId="ADAL" clId="{95A98222-B5A4-479A-B7EF-1228864B728C}" dt="2023-03-31T09:45:49.850" v="826" actId="1076"/>
          <ac:picMkLst>
            <pc:docMk/>
            <pc:sldMk cId="21455806" sldId="4905"/>
            <ac:picMk id="10" creationId="{54BBE92A-0061-579B-FB3A-41371A3C71ED}"/>
          </ac:picMkLst>
        </pc:picChg>
        <pc:picChg chg="add mod">
          <ac:chgData name="Freimann, Sebastian" userId="f2b30842-d73c-4926-92d7-9c79927247f0" providerId="ADAL" clId="{95A98222-B5A4-479A-B7EF-1228864B728C}" dt="2023-03-31T12:45:08.160" v="1706"/>
          <ac:picMkLst>
            <pc:docMk/>
            <pc:sldMk cId="21455806" sldId="4905"/>
            <ac:picMk id="11" creationId="{735D645A-4997-4C38-EEEA-1164A299D6B1}"/>
          </ac:picMkLst>
        </pc:picChg>
        <pc:picChg chg="add mod">
          <ac:chgData name="Freimann, Sebastian" userId="f2b30842-d73c-4926-92d7-9c79927247f0" providerId="ADAL" clId="{95A98222-B5A4-479A-B7EF-1228864B728C}" dt="2023-03-31T12:46:06.129" v="1717" actId="571"/>
          <ac:picMkLst>
            <pc:docMk/>
            <pc:sldMk cId="21455806" sldId="4905"/>
            <ac:picMk id="14" creationId="{AE3791EE-9D87-BC19-3BFF-0C473056A208}"/>
          </ac:picMkLst>
        </pc:picChg>
        <pc:picChg chg="add mod">
          <ac:chgData name="Freimann, Sebastian" userId="f2b30842-d73c-4926-92d7-9c79927247f0" providerId="ADAL" clId="{95A98222-B5A4-479A-B7EF-1228864B728C}" dt="2023-03-31T12:46:06.129" v="1717" actId="571"/>
          <ac:picMkLst>
            <pc:docMk/>
            <pc:sldMk cId="21455806" sldId="4905"/>
            <ac:picMk id="15" creationId="{44AC64BA-19B5-D8DA-7BBA-1E1865A9ACC8}"/>
          </ac:picMkLst>
        </pc:picChg>
        <pc:picChg chg="add mod">
          <ac:chgData name="Freimann, Sebastian" userId="f2b30842-d73c-4926-92d7-9c79927247f0" providerId="ADAL" clId="{95A98222-B5A4-479A-B7EF-1228864B728C}" dt="2023-03-31T12:46:06.129" v="1717" actId="571"/>
          <ac:picMkLst>
            <pc:docMk/>
            <pc:sldMk cId="21455806" sldId="4905"/>
            <ac:picMk id="16" creationId="{D45FD184-73F6-AB3F-F033-A43E74503D85}"/>
          </ac:picMkLst>
        </pc:picChg>
      </pc:sldChg>
      <pc:sldChg chg="addSp delSp modSp add mod delAnim modAnim">
        <pc:chgData name="Freimann, Sebastian" userId="f2b30842-d73c-4926-92d7-9c79927247f0" providerId="ADAL" clId="{95A98222-B5A4-479A-B7EF-1228864B728C}" dt="2023-03-31T12:49:13.548" v="1744"/>
        <pc:sldMkLst>
          <pc:docMk/>
          <pc:sldMk cId="4182207094" sldId="4906"/>
        </pc:sldMkLst>
        <pc:spChg chg="del">
          <ac:chgData name="Freimann, Sebastian" userId="f2b30842-d73c-4926-92d7-9c79927247f0" providerId="ADAL" clId="{95A98222-B5A4-479A-B7EF-1228864B728C}" dt="2023-03-31T12:42:06.702" v="1686" actId="478"/>
          <ac:spMkLst>
            <pc:docMk/>
            <pc:sldMk cId="4182207094" sldId="4906"/>
            <ac:spMk id="7" creationId="{E7CE8C8C-04E5-85AD-9230-59BB3DA08299}"/>
          </ac:spMkLst>
        </pc:spChg>
        <pc:spChg chg="add mod">
          <ac:chgData name="Freimann, Sebastian" userId="f2b30842-d73c-4926-92d7-9c79927247f0" providerId="ADAL" clId="{95A98222-B5A4-479A-B7EF-1228864B728C}" dt="2023-03-31T12:42:07.564" v="1687"/>
          <ac:spMkLst>
            <pc:docMk/>
            <pc:sldMk cId="4182207094" sldId="4906"/>
            <ac:spMk id="8" creationId="{F1E6B008-2541-59E7-0616-0AAD0C84748D}"/>
          </ac:spMkLst>
        </pc:spChg>
        <pc:spChg chg="del">
          <ac:chgData name="Freimann, Sebastian" userId="f2b30842-d73c-4926-92d7-9c79927247f0" providerId="ADAL" clId="{95A98222-B5A4-479A-B7EF-1228864B728C}" dt="2023-03-31T12:42:06.702" v="1686" actId="478"/>
          <ac:spMkLst>
            <pc:docMk/>
            <pc:sldMk cId="4182207094" sldId="4906"/>
            <ac:spMk id="9" creationId="{78F927BA-5B7A-7522-0521-ED45A0F4A3A1}"/>
          </ac:spMkLst>
        </pc:spChg>
        <pc:spChg chg="add mod">
          <ac:chgData name="Freimann, Sebastian" userId="f2b30842-d73c-4926-92d7-9c79927247f0" providerId="ADAL" clId="{95A98222-B5A4-479A-B7EF-1228864B728C}" dt="2023-03-31T12:42:07.564" v="1687"/>
          <ac:spMkLst>
            <pc:docMk/>
            <pc:sldMk cId="4182207094" sldId="4906"/>
            <ac:spMk id="10" creationId="{790DA101-B2FE-F97A-188B-3D242A3748EA}"/>
          </ac:spMkLst>
        </pc:spChg>
        <pc:picChg chg="del">
          <ac:chgData name="Freimann, Sebastian" userId="f2b30842-d73c-4926-92d7-9c79927247f0" providerId="ADAL" clId="{95A98222-B5A4-479A-B7EF-1228864B728C}" dt="2023-03-31T12:42:06.702" v="1686" actId="478"/>
          <ac:picMkLst>
            <pc:docMk/>
            <pc:sldMk cId="4182207094" sldId="4906"/>
            <ac:picMk id="2" creationId="{26307E47-1BB3-1E0C-4DEA-5E9D69D9B4DC}"/>
          </ac:picMkLst>
        </pc:picChg>
        <pc:picChg chg="del">
          <ac:chgData name="Freimann, Sebastian" userId="f2b30842-d73c-4926-92d7-9c79927247f0" providerId="ADAL" clId="{95A98222-B5A4-479A-B7EF-1228864B728C}" dt="2023-03-31T09:37:39.620" v="734" actId="478"/>
          <ac:picMkLst>
            <pc:docMk/>
            <pc:sldMk cId="4182207094" sldId="4906"/>
            <ac:picMk id="3" creationId="{3909C18D-8E82-7D0C-6C37-68E704B3690F}"/>
          </ac:picMkLst>
        </pc:picChg>
        <pc:picChg chg="add mod">
          <ac:chgData name="Freimann, Sebastian" userId="f2b30842-d73c-4926-92d7-9c79927247f0" providerId="ADAL" clId="{95A98222-B5A4-479A-B7EF-1228864B728C}" dt="2023-03-31T09:37:52.249" v="740" actId="1076"/>
          <ac:picMkLst>
            <pc:docMk/>
            <pc:sldMk cId="4182207094" sldId="4906"/>
            <ac:picMk id="5" creationId="{3FB55F7F-9A4E-B579-F153-CCBEBB23B99A}"/>
          </ac:picMkLst>
        </pc:picChg>
        <pc:picChg chg="add mod">
          <ac:chgData name="Freimann, Sebastian" userId="f2b30842-d73c-4926-92d7-9c79927247f0" providerId="ADAL" clId="{95A98222-B5A4-479A-B7EF-1228864B728C}" dt="2023-03-31T12:42:07.564" v="1687"/>
          <ac:picMkLst>
            <pc:docMk/>
            <pc:sldMk cId="4182207094" sldId="4906"/>
            <ac:picMk id="6" creationId="{357686D6-49D7-6B39-3C27-A67E32D1F11B}"/>
          </ac:picMkLst>
        </pc:picChg>
      </pc:sldChg>
      <pc:sldChg chg="addSp delSp modSp add mod delAnim modAnim">
        <pc:chgData name="Freimann, Sebastian" userId="f2b30842-d73c-4926-92d7-9c79927247f0" providerId="ADAL" clId="{95A98222-B5A4-479A-B7EF-1228864B728C}" dt="2023-03-31T12:49:57.317" v="1756"/>
        <pc:sldMkLst>
          <pc:docMk/>
          <pc:sldMk cId="321905705" sldId="4907"/>
        </pc:sldMkLst>
        <pc:spChg chg="del">
          <ac:chgData name="Freimann, Sebastian" userId="f2b30842-d73c-4926-92d7-9c79927247f0" providerId="ADAL" clId="{95A98222-B5A4-479A-B7EF-1228864B728C}" dt="2023-03-31T12:42:21.839" v="1688" actId="478"/>
          <ac:spMkLst>
            <pc:docMk/>
            <pc:sldMk cId="321905705" sldId="4907"/>
            <ac:spMk id="7" creationId="{E7CE8C8C-04E5-85AD-9230-59BB3DA08299}"/>
          </ac:spMkLst>
        </pc:spChg>
        <pc:spChg chg="add mod">
          <ac:chgData name="Freimann, Sebastian" userId="f2b30842-d73c-4926-92d7-9c79927247f0" providerId="ADAL" clId="{95A98222-B5A4-479A-B7EF-1228864B728C}" dt="2023-03-31T12:42:22.390" v="1689"/>
          <ac:spMkLst>
            <pc:docMk/>
            <pc:sldMk cId="321905705" sldId="4907"/>
            <ac:spMk id="8" creationId="{31279DB7-238C-6B88-FBAA-0BE796BE0C5D}"/>
          </ac:spMkLst>
        </pc:spChg>
        <pc:spChg chg="del">
          <ac:chgData name="Freimann, Sebastian" userId="f2b30842-d73c-4926-92d7-9c79927247f0" providerId="ADAL" clId="{95A98222-B5A4-479A-B7EF-1228864B728C}" dt="2023-03-31T12:42:21.839" v="1688" actId="478"/>
          <ac:spMkLst>
            <pc:docMk/>
            <pc:sldMk cId="321905705" sldId="4907"/>
            <ac:spMk id="9" creationId="{78F927BA-5B7A-7522-0521-ED45A0F4A3A1}"/>
          </ac:spMkLst>
        </pc:spChg>
        <pc:spChg chg="add mod">
          <ac:chgData name="Freimann, Sebastian" userId="f2b30842-d73c-4926-92d7-9c79927247f0" providerId="ADAL" clId="{95A98222-B5A4-479A-B7EF-1228864B728C}" dt="2023-03-31T12:42:22.390" v="1689"/>
          <ac:spMkLst>
            <pc:docMk/>
            <pc:sldMk cId="321905705" sldId="4907"/>
            <ac:spMk id="10" creationId="{88996132-18E8-CD81-EBA6-1ECFE1ACF6E1}"/>
          </ac:spMkLst>
        </pc:spChg>
        <pc:picChg chg="del">
          <ac:chgData name="Freimann, Sebastian" userId="f2b30842-d73c-4926-92d7-9c79927247f0" providerId="ADAL" clId="{95A98222-B5A4-479A-B7EF-1228864B728C}" dt="2023-03-31T12:42:21.839" v="1688" actId="478"/>
          <ac:picMkLst>
            <pc:docMk/>
            <pc:sldMk cId="321905705" sldId="4907"/>
            <ac:picMk id="2" creationId="{26307E47-1BB3-1E0C-4DEA-5E9D69D9B4DC}"/>
          </ac:picMkLst>
        </pc:picChg>
        <pc:picChg chg="del">
          <ac:chgData name="Freimann, Sebastian" userId="f2b30842-d73c-4926-92d7-9c79927247f0" providerId="ADAL" clId="{95A98222-B5A4-479A-B7EF-1228864B728C}" dt="2023-03-31T09:37:55.598" v="741" actId="478"/>
          <ac:picMkLst>
            <pc:docMk/>
            <pc:sldMk cId="321905705" sldId="4907"/>
            <ac:picMk id="3" creationId="{3909C18D-8E82-7D0C-6C37-68E704B3690F}"/>
          </ac:picMkLst>
        </pc:picChg>
        <pc:picChg chg="add mod">
          <ac:chgData name="Freimann, Sebastian" userId="f2b30842-d73c-4926-92d7-9c79927247f0" providerId="ADAL" clId="{95A98222-B5A4-479A-B7EF-1228864B728C}" dt="2023-03-31T09:38:56.841" v="758" actId="1076"/>
          <ac:picMkLst>
            <pc:docMk/>
            <pc:sldMk cId="321905705" sldId="4907"/>
            <ac:picMk id="5" creationId="{DE711AD3-4CC8-6012-F2CD-61A0EB85F05B}"/>
          </ac:picMkLst>
        </pc:picChg>
        <pc:picChg chg="add mod">
          <ac:chgData name="Freimann, Sebastian" userId="f2b30842-d73c-4926-92d7-9c79927247f0" providerId="ADAL" clId="{95A98222-B5A4-479A-B7EF-1228864B728C}" dt="2023-03-31T12:42:22.390" v="1689"/>
          <ac:picMkLst>
            <pc:docMk/>
            <pc:sldMk cId="321905705" sldId="4907"/>
            <ac:picMk id="6" creationId="{A1144BB6-8046-EE3A-2AE4-CE30B64D46B9}"/>
          </ac:picMkLst>
        </pc:picChg>
      </pc:sldChg>
      <pc:sldChg chg="addSp delSp modSp add mod delAnim modAnim">
        <pc:chgData name="Freimann, Sebastian" userId="f2b30842-d73c-4926-92d7-9c79927247f0" providerId="ADAL" clId="{95A98222-B5A4-479A-B7EF-1228864B728C}" dt="2023-03-31T12:50:31.902" v="1765"/>
        <pc:sldMkLst>
          <pc:docMk/>
          <pc:sldMk cId="644321686" sldId="4908"/>
        </pc:sldMkLst>
        <pc:spChg chg="del">
          <ac:chgData name="Freimann, Sebastian" userId="f2b30842-d73c-4926-92d7-9c79927247f0" providerId="ADAL" clId="{95A98222-B5A4-479A-B7EF-1228864B728C}" dt="2023-03-31T12:42:29.202" v="1690" actId="478"/>
          <ac:spMkLst>
            <pc:docMk/>
            <pc:sldMk cId="644321686" sldId="4908"/>
            <ac:spMk id="7" creationId="{E7CE8C8C-04E5-85AD-9230-59BB3DA08299}"/>
          </ac:spMkLst>
        </pc:spChg>
        <pc:spChg chg="add mod">
          <ac:chgData name="Freimann, Sebastian" userId="f2b30842-d73c-4926-92d7-9c79927247f0" providerId="ADAL" clId="{95A98222-B5A4-479A-B7EF-1228864B728C}" dt="2023-03-31T12:42:29.760" v="1691"/>
          <ac:spMkLst>
            <pc:docMk/>
            <pc:sldMk cId="644321686" sldId="4908"/>
            <ac:spMk id="8" creationId="{EB3A9869-B36E-A31F-B8B3-BEFE5C55DB46}"/>
          </ac:spMkLst>
        </pc:spChg>
        <pc:spChg chg="del">
          <ac:chgData name="Freimann, Sebastian" userId="f2b30842-d73c-4926-92d7-9c79927247f0" providerId="ADAL" clId="{95A98222-B5A4-479A-B7EF-1228864B728C}" dt="2023-03-31T12:42:29.202" v="1690" actId="478"/>
          <ac:spMkLst>
            <pc:docMk/>
            <pc:sldMk cId="644321686" sldId="4908"/>
            <ac:spMk id="9" creationId="{78F927BA-5B7A-7522-0521-ED45A0F4A3A1}"/>
          </ac:spMkLst>
        </pc:spChg>
        <pc:spChg chg="add mod">
          <ac:chgData name="Freimann, Sebastian" userId="f2b30842-d73c-4926-92d7-9c79927247f0" providerId="ADAL" clId="{95A98222-B5A4-479A-B7EF-1228864B728C}" dt="2023-03-31T12:42:29.760" v="1691"/>
          <ac:spMkLst>
            <pc:docMk/>
            <pc:sldMk cId="644321686" sldId="4908"/>
            <ac:spMk id="10" creationId="{8D02726C-36CC-4816-1B71-76D80947CECF}"/>
          </ac:spMkLst>
        </pc:spChg>
        <pc:picChg chg="del">
          <ac:chgData name="Freimann, Sebastian" userId="f2b30842-d73c-4926-92d7-9c79927247f0" providerId="ADAL" clId="{95A98222-B5A4-479A-B7EF-1228864B728C}" dt="2023-03-31T12:42:29.202" v="1690" actId="478"/>
          <ac:picMkLst>
            <pc:docMk/>
            <pc:sldMk cId="644321686" sldId="4908"/>
            <ac:picMk id="2" creationId="{26307E47-1BB3-1E0C-4DEA-5E9D69D9B4DC}"/>
          </ac:picMkLst>
        </pc:picChg>
        <pc:picChg chg="add del">
          <ac:chgData name="Freimann, Sebastian" userId="f2b30842-d73c-4926-92d7-9c79927247f0" providerId="ADAL" clId="{95A98222-B5A4-479A-B7EF-1228864B728C}" dt="2023-03-31T09:39:14.864" v="762" actId="478"/>
          <ac:picMkLst>
            <pc:docMk/>
            <pc:sldMk cId="644321686" sldId="4908"/>
            <ac:picMk id="3" creationId="{3909C18D-8E82-7D0C-6C37-68E704B3690F}"/>
          </ac:picMkLst>
        </pc:picChg>
        <pc:picChg chg="add mod">
          <ac:chgData name="Freimann, Sebastian" userId="f2b30842-d73c-4926-92d7-9c79927247f0" providerId="ADAL" clId="{95A98222-B5A4-479A-B7EF-1228864B728C}" dt="2023-03-31T09:40:13.964" v="771" actId="1076"/>
          <ac:picMkLst>
            <pc:docMk/>
            <pc:sldMk cId="644321686" sldId="4908"/>
            <ac:picMk id="5" creationId="{078B220D-13C2-56F9-5B19-2C861008C674}"/>
          </ac:picMkLst>
        </pc:picChg>
        <pc:picChg chg="add mod">
          <ac:chgData name="Freimann, Sebastian" userId="f2b30842-d73c-4926-92d7-9c79927247f0" providerId="ADAL" clId="{95A98222-B5A4-479A-B7EF-1228864B728C}" dt="2023-03-31T12:42:29.760" v="1691"/>
          <ac:picMkLst>
            <pc:docMk/>
            <pc:sldMk cId="644321686" sldId="4908"/>
            <ac:picMk id="6" creationId="{941EEE60-4F9E-02A2-A827-F4BDF6DBDAFA}"/>
          </ac:picMkLst>
        </pc:picChg>
      </pc:sldChg>
      <pc:sldChg chg="add del">
        <pc:chgData name="Freimann, Sebastian" userId="f2b30842-d73c-4926-92d7-9c79927247f0" providerId="ADAL" clId="{95A98222-B5A4-479A-B7EF-1228864B728C}" dt="2023-03-31T09:37:02.074" v="732" actId="47"/>
        <pc:sldMkLst>
          <pc:docMk/>
          <pc:sldMk cId="2855032599" sldId="4908"/>
        </pc:sldMkLst>
      </pc:sldChg>
      <pc:sldChg chg="add del">
        <pc:chgData name="Freimann, Sebastian" userId="f2b30842-d73c-4926-92d7-9c79927247f0" providerId="ADAL" clId="{95A98222-B5A4-479A-B7EF-1228864B728C}" dt="2023-03-31T09:41:56.292" v="795" actId="47"/>
        <pc:sldMkLst>
          <pc:docMk/>
          <pc:sldMk cId="2628748931" sldId="4909"/>
        </pc:sldMkLst>
      </pc:sldChg>
      <pc:sldChg chg="addSp delSp modSp add mod delAnim modAnim">
        <pc:chgData name="Freimann, Sebastian" userId="f2b30842-d73c-4926-92d7-9c79927247f0" providerId="ADAL" clId="{95A98222-B5A4-479A-B7EF-1228864B728C}" dt="2023-04-03T12:26:18.832" v="2144"/>
        <pc:sldMkLst>
          <pc:docMk/>
          <pc:sldMk cId="1270321983" sldId="4910"/>
        </pc:sldMkLst>
        <pc:spChg chg="add mod">
          <ac:chgData name="Freimann, Sebastian" userId="f2b30842-d73c-4926-92d7-9c79927247f0" providerId="ADAL" clId="{95A98222-B5A4-479A-B7EF-1228864B728C}" dt="2023-03-31T12:51:10.248" v="1770"/>
          <ac:spMkLst>
            <pc:docMk/>
            <pc:sldMk cId="1270321983" sldId="4910"/>
            <ac:spMk id="6" creationId="{4BF20C10-D50D-D5CB-66D1-40F862E57073}"/>
          </ac:spMkLst>
        </pc:spChg>
        <pc:spChg chg="del">
          <ac:chgData name="Freimann, Sebastian" userId="f2b30842-d73c-4926-92d7-9c79927247f0" providerId="ADAL" clId="{95A98222-B5A4-479A-B7EF-1228864B728C}" dt="2023-03-31T12:51:09.299" v="1769" actId="478"/>
          <ac:spMkLst>
            <pc:docMk/>
            <pc:sldMk cId="1270321983" sldId="4910"/>
            <ac:spMk id="7" creationId="{93B79301-35A3-BAE3-6127-FF6D46E62C13}"/>
          </ac:spMkLst>
        </pc:spChg>
        <pc:spChg chg="mod">
          <ac:chgData name="Freimann, Sebastian" userId="f2b30842-d73c-4926-92d7-9c79927247f0" providerId="ADAL" clId="{95A98222-B5A4-479A-B7EF-1228864B728C}" dt="2023-03-31T09:40:49.594" v="793" actId="20577"/>
          <ac:spMkLst>
            <pc:docMk/>
            <pc:sldMk cId="1270321983" sldId="4910"/>
            <ac:spMk id="8" creationId="{B8CD30C0-FAAC-D530-5708-8601B0404686}"/>
          </ac:spMkLst>
        </pc:spChg>
        <pc:spChg chg="del">
          <ac:chgData name="Freimann, Sebastian" userId="f2b30842-d73c-4926-92d7-9c79927247f0" providerId="ADAL" clId="{95A98222-B5A4-479A-B7EF-1228864B728C}" dt="2023-03-31T12:51:09.299" v="1769" actId="478"/>
          <ac:spMkLst>
            <pc:docMk/>
            <pc:sldMk cId="1270321983" sldId="4910"/>
            <ac:spMk id="9" creationId="{C1DDFA97-BA4A-05B9-8A6F-6F158E8D5B9D}"/>
          </ac:spMkLst>
        </pc:spChg>
        <pc:spChg chg="add mod">
          <ac:chgData name="Freimann, Sebastian" userId="f2b30842-d73c-4926-92d7-9c79927247f0" providerId="ADAL" clId="{95A98222-B5A4-479A-B7EF-1228864B728C}" dt="2023-03-31T12:51:10.248" v="1770"/>
          <ac:spMkLst>
            <pc:docMk/>
            <pc:sldMk cId="1270321983" sldId="4910"/>
            <ac:spMk id="10" creationId="{91F764F4-9ADA-A5C7-27E5-0A436154FA2F}"/>
          </ac:spMkLst>
        </pc:spChg>
        <pc:picChg chg="del">
          <ac:chgData name="Freimann, Sebastian" userId="f2b30842-d73c-4926-92d7-9c79927247f0" providerId="ADAL" clId="{95A98222-B5A4-479A-B7EF-1228864B728C}" dt="2023-03-31T12:51:09.299" v="1769" actId="478"/>
          <ac:picMkLst>
            <pc:docMk/>
            <pc:sldMk cId="1270321983" sldId="4910"/>
            <ac:picMk id="3" creationId="{EBA4E213-5FFA-A5A4-03B5-3EEA00B5C4CC}"/>
          </ac:picMkLst>
        </pc:picChg>
        <pc:picChg chg="add mod">
          <ac:chgData name="Freimann, Sebastian" userId="f2b30842-d73c-4926-92d7-9c79927247f0" providerId="ADAL" clId="{95A98222-B5A4-479A-B7EF-1228864B728C}" dt="2023-03-31T10:42:20.306" v="1265" actId="1076"/>
          <ac:picMkLst>
            <pc:docMk/>
            <pc:sldMk cId="1270321983" sldId="4910"/>
            <ac:picMk id="4" creationId="{CB16FDC9-F57B-7399-C1B3-605ECC87A741}"/>
          </ac:picMkLst>
        </pc:picChg>
        <pc:picChg chg="add mod">
          <ac:chgData name="Freimann, Sebastian" userId="f2b30842-d73c-4926-92d7-9c79927247f0" providerId="ADAL" clId="{95A98222-B5A4-479A-B7EF-1228864B728C}" dt="2023-03-31T12:51:10.248" v="1770"/>
          <ac:picMkLst>
            <pc:docMk/>
            <pc:sldMk cId="1270321983" sldId="4910"/>
            <ac:picMk id="5" creationId="{A8F4D097-8835-0962-4777-EF1C1F04FA7F}"/>
          </ac:picMkLst>
        </pc:picChg>
        <pc:picChg chg="add mod">
          <ac:chgData name="Freimann, Sebastian" userId="f2b30842-d73c-4926-92d7-9c79927247f0" providerId="ADAL" clId="{95A98222-B5A4-479A-B7EF-1228864B728C}" dt="2023-03-31T10:42:17.596" v="1264" actId="14100"/>
          <ac:picMkLst>
            <pc:docMk/>
            <pc:sldMk cId="1270321983" sldId="4910"/>
            <ac:picMk id="1026" creationId="{7EAB4953-20FD-FA75-2EE6-5E787512DA51}"/>
          </ac:picMkLst>
        </pc:picChg>
      </pc:sldChg>
      <pc:sldChg chg="addSp delSp modSp add mod delAnim modAnim">
        <pc:chgData name="Freimann, Sebastian" userId="f2b30842-d73c-4926-92d7-9c79927247f0" providerId="ADAL" clId="{95A98222-B5A4-479A-B7EF-1228864B728C}" dt="2023-03-31T12:54:16.352" v="1791"/>
        <pc:sldMkLst>
          <pc:docMk/>
          <pc:sldMk cId="4179799365" sldId="4911"/>
        </pc:sldMkLst>
        <pc:spChg chg="del">
          <ac:chgData name="Freimann, Sebastian" userId="f2b30842-d73c-4926-92d7-9c79927247f0" providerId="ADAL" clId="{95A98222-B5A4-479A-B7EF-1228864B728C}" dt="2023-03-31T12:51:01.061" v="1767" actId="478"/>
          <ac:spMkLst>
            <pc:docMk/>
            <pc:sldMk cId="4179799365" sldId="4911"/>
            <ac:spMk id="7" creationId="{E7CE8C8C-04E5-85AD-9230-59BB3DA08299}"/>
          </ac:spMkLst>
        </pc:spChg>
        <pc:spChg chg="add mod">
          <ac:chgData name="Freimann, Sebastian" userId="f2b30842-d73c-4926-92d7-9c79927247f0" providerId="ADAL" clId="{95A98222-B5A4-479A-B7EF-1228864B728C}" dt="2023-03-31T12:51:01.738" v="1768"/>
          <ac:spMkLst>
            <pc:docMk/>
            <pc:sldMk cId="4179799365" sldId="4911"/>
            <ac:spMk id="8" creationId="{FC686A0B-0970-AC27-AE02-B15DEF160D93}"/>
          </ac:spMkLst>
        </pc:spChg>
        <pc:spChg chg="del">
          <ac:chgData name="Freimann, Sebastian" userId="f2b30842-d73c-4926-92d7-9c79927247f0" providerId="ADAL" clId="{95A98222-B5A4-479A-B7EF-1228864B728C}" dt="2023-03-31T12:51:01.061" v="1767" actId="478"/>
          <ac:spMkLst>
            <pc:docMk/>
            <pc:sldMk cId="4179799365" sldId="4911"/>
            <ac:spMk id="9" creationId="{78F927BA-5B7A-7522-0521-ED45A0F4A3A1}"/>
          </ac:spMkLst>
        </pc:spChg>
        <pc:spChg chg="add mod">
          <ac:chgData name="Freimann, Sebastian" userId="f2b30842-d73c-4926-92d7-9c79927247f0" providerId="ADAL" clId="{95A98222-B5A4-479A-B7EF-1228864B728C}" dt="2023-03-31T12:51:01.738" v="1768"/>
          <ac:spMkLst>
            <pc:docMk/>
            <pc:sldMk cId="4179799365" sldId="4911"/>
            <ac:spMk id="10" creationId="{7B0814CF-B2BF-886F-FB4C-2888FE1E41DC}"/>
          </ac:spMkLst>
        </pc:spChg>
        <pc:picChg chg="del">
          <ac:chgData name="Freimann, Sebastian" userId="f2b30842-d73c-4926-92d7-9c79927247f0" providerId="ADAL" clId="{95A98222-B5A4-479A-B7EF-1228864B728C}" dt="2023-03-31T12:51:01.061" v="1767" actId="478"/>
          <ac:picMkLst>
            <pc:docMk/>
            <pc:sldMk cId="4179799365" sldId="4911"/>
            <ac:picMk id="2" creationId="{26307E47-1BB3-1E0C-4DEA-5E9D69D9B4DC}"/>
          </ac:picMkLst>
        </pc:picChg>
        <pc:picChg chg="del">
          <ac:chgData name="Freimann, Sebastian" userId="f2b30842-d73c-4926-92d7-9c79927247f0" providerId="ADAL" clId="{95A98222-B5A4-479A-B7EF-1228864B728C}" dt="2023-03-31T09:43:35.694" v="796" actId="478"/>
          <ac:picMkLst>
            <pc:docMk/>
            <pc:sldMk cId="4179799365" sldId="4911"/>
            <ac:picMk id="3" creationId="{3909C18D-8E82-7D0C-6C37-68E704B3690F}"/>
          </ac:picMkLst>
        </pc:picChg>
        <pc:picChg chg="add mod">
          <ac:chgData name="Freimann, Sebastian" userId="f2b30842-d73c-4926-92d7-9c79927247f0" providerId="ADAL" clId="{95A98222-B5A4-479A-B7EF-1228864B728C}" dt="2023-03-31T09:43:45.779" v="798" actId="1076"/>
          <ac:picMkLst>
            <pc:docMk/>
            <pc:sldMk cId="4179799365" sldId="4911"/>
            <ac:picMk id="5" creationId="{CF72B614-1D0B-A28D-D236-D7C9CA326EAE}"/>
          </ac:picMkLst>
        </pc:picChg>
        <pc:picChg chg="add mod">
          <ac:chgData name="Freimann, Sebastian" userId="f2b30842-d73c-4926-92d7-9c79927247f0" providerId="ADAL" clId="{95A98222-B5A4-479A-B7EF-1228864B728C}" dt="2023-03-31T12:51:01.738" v="1768"/>
          <ac:picMkLst>
            <pc:docMk/>
            <pc:sldMk cId="4179799365" sldId="4911"/>
            <ac:picMk id="6" creationId="{5B8BD35B-9396-50FE-A01E-778322CDE5F4}"/>
          </ac:picMkLst>
        </pc:picChg>
      </pc:sldChg>
      <pc:sldChg chg="add del">
        <pc:chgData name="Freimann, Sebastian" userId="f2b30842-d73c-4926-92d7-9c79927247f0" providerId="ADAL" clId="{95A98222-B5A4-479A-B7EF-1228864B728C}" dt="2023-03-31T09:46:38.467" v="837"/>
        <pc:sldMkLst>
          <pc:docMk/>
          <pc:sldMk cId="480435342" sldId="4912"/>
        </pc:sldMkLst>
      </pc:sldChg>
      <pc:sldChg chg="addSp delSp modSp add mod delAnim modAnim">
        <pc:chgData name="Freimann, Sebastian" userId="f2b30842-d73c-4926-92d7-9c79927247f0" providerId="ADAL" clId="{95A98222-B5A4-479A-B7EF-1228864B728C}" dt="2023-03-31T13:00:39.898" v="1815"/>
        <pc:sldMkLst>
          <pc:docMk/>
          <pc:sldMk cId="792861637" sldId="4912"/>
        </pc:sldMkLst>
        <pc:spChg chg="del">
          <ac:chgData name="Freimann, Sebastian" userId="f2b30842-d73c-4926-92d7-9c79927247f0" providerId="ADAL" clId="{95A98222-B5A4-479A-B7EF-1228864B728C}" dt="2023-03-31T09:57:23.420" v="1057" actId="478"/>
          <ac:spMkLst>
            <pc:docMk/>
            <pc:sldMk cId="792861637" sldId="4912"/>
            <ac:spMk id="2" creationId="{55D72E27-ED5A-4A1D-B331-3515FD2F7307}"/>
          </ac:spMkLst>
        </pc:spChg>
        <pc:spChg chg="mod">
          <ac:chgData name="Freimann, Sebastian" userId="f2b30842-d73c-4926-92d7-9c79927247f0" providerId="ADAL" clId="{95A98222-B5A4-479A-B7EF-1228864B728C}" dt="2023-03-31T09:58:19.576" v="1239" actId="1036"/>
          <ac:spMkLst>
            <pc:docMk/>
            <pc:sldMk cId="792861637" sldId="4912"/>
            <ac:spMk id="8" creationId="{3BE5D4C9-AD79-44A5-9EBD-44317CFB2D73}"/>
          </ac:spMkLst>
        </pc:spChg>
        <pc:spChg chg="mod">
          <ac:chgData name="Freimann, Sebastian" userId="f2b30842-d73c-4926-92d7-9c79927247f0" providerId="ADAL" clId="{95A98222-B5A4-479A-B7EF-1228864B728C}" dt="2023-03-31T09:58:19.576" v="1239" actId="1036"/>
          <ac:spMkLst>
            <pc:docMk/>
            <pc:sldMk cId="792861637" sldId="4912"/>
            <ac:spMk id="9" creationId="{0ADAD7EA-147B-44CC-9AA0-C0873E6361AA}"/>
          </ac:spMkLst>
        </pc:spChg>
        <pc:spChg chg="del">
          <ac:chgData name="Freimann, Sebastian" userId="f2b30842-d73c-4926-92d7-9c79927247f0" providerId="ADAL" clId="{95A98222-B5A4-479A-B7EF-1228864B728C}" dt="2023-03-31T09:57:09.759" v="1024" actId="478"/>
          <ac:spMkLst>
            <pc:docMk/>
            <pc:sldMk cId="792861637" sldId="4912"/>
            <ac:spMk id="10" creationId="{FFBA6717-5595-6FE2-DAAC-78FF972EBDC5}"/>
          </ac:spMkLst>
        </pc:spChg>
        <pc:spChg chg="mod">
          <ac:chgData name="Freimann, Sebastian" userId="f2b30842-d73c-4926-92d7-9c79927247f0" providerId="ADAL" clId="{95A98222-B5A4-479A-B7EF-1228864B728C}" dt="2023-03-31T09:58:19.576" v="1239" actId="1036"/>
          <ac:spMkLst>
            <pc:docMk/>
            <pc:sldMk cId="792861637" sldId="4912"/>
            <ac:spMk id="11" creationId="{5D983504-62C0-4A91-BDF6-49D1795BF07D}"/>
          </ac:spMkLst>
        </pc:spChg>
        <pc:spChg chg="mod">
          <ac:chgData name="Freimann, Sebastian" userId="f2b30842-d73c-4926-92d7-9c79927247f0" providerId="ADAL" clId="{95A98222-B5A4-479A-B7EF-1228864B728C}" dt="2023-03-31T09:58:19.576" v="1239" actId="1036"/>
          <ac:spMkLst>
            <pc:docMk/>
            <pc:sldMk cId="792861637" sldId="4912"/>
            <ac:spMk id="12" creationId="{30074E4A-891F-4846-A3C4-026702C0C185}"/>
          </ac:spMkLst>
        </pc:spChg>
        <pc:spChg chg="mod">
          <ac:chgData name="Freimann, Sebastian" userId="f2b30842-d73c-4926-92d7-9c79927247f0" providerId="ADAL" clId="{95A98222-B5A4-479A-B7EF-1228864B728C}" dt="2023-03-31T09:58:19.576" v="1239" actId="1036"/>
          <ac:spMkLst>
            <pc:docMk/>
            <pc:sldMk cId="792861637" sldId="4912"/>
            <ac:spMk id="13" creationId="{91D86042-5BA7-4850-A834-35B181D6CA1A}"/>
          </ac:spMkLst>
        </pc:spChg>
        <pc:spChg chg="mod">
          <ac:chgData name="Freimann, Sebastian" userId="f2b30842-d73c-4926-92d7-9c79927247f0" providerId="ADAL" clId="{95A98222-B5A4-479A-B7EF-1228864B728C}" dt="2023-03-31T09:58:19.576" v="1239" actId="1036"/>
          <ac:spMkLst>
            <pc:docMk/>
            <pc:sldMk cId="792861637" sldId="4912"/>
            <ac:spMk id="14" creationId="{176CE8B5-3E53-4DE1-8152-21776D704312}"/>
          </ac:spMkLst>
        </pc:spChg>
        <pc:spChg chg="mod">
          <ac:chgData name="Freimann, Sebastian" userId="f2b30842-d73c-4926-92d7-9c79927247f0" providerId="ADAL" clId="{95A98222-B5A4-479A-B7EF-1228864B728C}" dt="2023-03-31T09:58:19.576" v="1239" actId="1036"/>
          <ac:spMkLst>
            <pc:docMk/>
            <pc:sldMk cId="792861637" sldId="4912"/>
            <ac:spMk id="15" creationId="{0BFD5F80-4F3E-4287-B346-326C98CB08A3}"/>
          </ac:spMkLst>
        </pc:spChg>
        <pc:spChg chg="mod">
          <ac:chgData name="Freimann, Sebastian" userId="f2b30842-d73c-4926-92d7-9c79927247f0" providerId="ADAL" clId="{95A98222-B5A4-479A-B7EF-1228864B728C}" dt="2023-03-31T09:58:19.576" v="1239" actId="1036"/>
          <ac:spMkLst>
            <pc:docMk/>
            <pc:sldMk cId="792861637" sldId="4912"/>
            <ac:spMk id="16" creationId="{B5079916-3002-4849-A43E-62E5445A5494}"/>
          </ac:spMkLst>
        </pc:spChg>
        <pc:spChg chg="mod">
          <ac:chgData name="Freimann, Sebastian" userId="f2b30842-d73c-4926-92d7-9c79927247f0" providerId="ADAL" clId="{95A98222-B5A4-479A-B7EF-1228864B728C}" dt="2023-03-31T09:58:19.576" v="1239" actId="1036"/>
          <ac:spMkLst>
            <pc:docMk/>
            <pc:sldMk cId="792861637" sldId="4912"/>
            <ac:spMk id="17" creationId="{A6557938-4D24-4B96-86A7-A58C4C3DFA57}"/>
          </ac:spMkLst>
        </pc:spChg>
        <pc:spChg chg="mod">
          <ac:chgData name="Freimann, Sebastian" userId="f2b30842-d73c-4926-92d7-9c79927247f0" providerId="ADAL" clId="{95A98222-B5A4-479A-B7EF-1228864B728C}" dt="2023-03-31T09:58:19.576" v="1239" actId="1036"/>
          <ac:spMkLst>
            <pc:docMk/>
            <pc:sldMk cId="792861637" sldId="4912"/>
            <ac:spMk id="20" creationId="{8ECC2AD3-0776-4C1A-89A0-CF8A21B6342E}"/>
          </ac:spMkLst>
        </pc:spChg>
        <pc:spChg chg="mod">
          <ac:chgData name="Freimann, Sebastian" userId="f2b30842-d73c-4926-92d7-9c79927247f0" providerId="ADAL" clId="{95A98222-B5A4-479A-B7EF-1228864B728C}" dt="2023-03-31T09:58:19.576" v="1239" actId="1036"/>
          <ac:spMkLst>
            <pc:docMk/>
            <pc:sldMk cId="792861637" sldId="4912"/>
            <ac:spMk id="26" creationId="{8B8BAE95-AC1E-43A6-AC0C-BB9595595348}"/>
          </ac:spMkLst>
        </pc:spChg>
        <pc:spChg chg="mod">
          <ac:chgData name="Freimann, Sebastian" userId="f2b30842-d73c-4926-92d7-9c79927247f0" providerId="ADAL" clId="{95A98222-B5A4-479A-B7EF-1228864B728C}" dt="2023-03-31T09:58:19.576" v="1239" actId="1036"/>
          <ac:spMkLst>
            <pc:docMk/>
            <pc:sldMk cId="792861637" sldId="4912"/>
            <ac:spMk id="27" creationId="{FC120E2A-A9F9-4199-8BB7-15A3D91C798E}"/>
          </ac:spMkLst>
        </pc:spChg>
        <pc:spChg chg="mod">
          <ac:chgData name="Freimann, Sebastian" userId="f2b30842-d73c-4926-92d7-9c79927247f0" providerId="ADAL" clId="{95A98222-B5A4-479A-B7EF-1228864B728C}" dt="2023-03-31T09:58:19.576" v="1239" actId="1036"/>
          <ac:spMkLst>
            <pc:docMk/>
            <pc:sldMk cId="792861637" sldId="4912"/>
            <ac:spMk id="28" creationId="{51AA1E97-514A-44A4-BE6D-B858C979DED4}"/>
          </ac:spMkLst>
        </pc:spChg>
        <pc:spChg chg="mod">
          <ac:chgData name="Freimann, Sebastian" userId="f2b30842-d73c-4926-92d7-9c79927247f0" providerId="ADAL" clId="{95A98222-B5A4-479A-B7EF-1228864B728C}" dt="2023-03-31T09:58:19.576" v="1239" actId="1036"/>
          <ac:spMkLst>
            <pc:docMk/>
            <pc:sldMk cId="792861637" sldId="4912"/>
            <ac:spMk id="30" creationId="{DE7CF696-5BB3-4758-9B00-CC697F4FF2DE}"/>
          </ac:spMkLst>
        </pc:spChg>
        <pc:spChg chg="mod">
          <ac:chgData name="Freimann, Sebastian" userId="f2b30842-d73c-4926-92d7-9c79927247f0" providerId="ADAL" clId="{95A98222-B5A4-479A-B7EF-1228864B728C}" dt="2023-03-31T09:58:24.617" v="1251" actId="1036"/>
          <ac:spMkLst>
            <pc:docMk/>
            <pc:sldMk cId="792861637" sldId="4912"/>
            <ac:spMk id="31" creationId="{71D1F741-D8DF-4971-8471-A545D339AD29}"/>
          </ac:spMkLst>
        </pc:spChg>
        <pc:spChg chg="mod">
          <ac:chgData name="Freimann, Sebastian" userId="f2b30842-d73c-4926-92d7-9c79927247f0" providerId="ADAL" clId="{95A98222-B5A4-479A-B7EF-1228864B728C}" dt="2023-03-31T09:58:24.617" v="1251" actId="1036"/>
          <ac:spMkLst>
            <pc:docMk/>
            <pc:sldMk cId="792861637" sldId="4912"/>
            <ac:spMk id="33" creationId="{A7EE0746-077A-4631-B925-F27092867828}"/>
          </ac:spMkLst>
        </pc:spChg>
        <pc:grpChg chg="mod">
          <ac:chgData name="Freimann, Sebastian" userId="f2b30842-d73c-4926-92d7-9c79927247f0" providerId="ADAL" clId="{95A98222-B5A4-479A-B7EF-1228864B728C}" dt="2023-03-31T09:58:19.576" v="1239" actId="1036"/>
          <ac:grpSpMkLst>
            <pc:docMk/>
            <pc:sldMk cId="792861637" sldId="4912"/>
            <ac:grpSpMk id="4" creationId="{03148F2E-4779-4566-88FF-A9119450E6AC}"/>
          </ac:grpSpMkLst>
        </pc:grpChg>
        <pc:grpChg chg="mod">
          <ac:chgData name="Freimann, Sebastian" userId="f2b30842-d73c-4926-92d7-9c79927247f0" providerId="ADAL" clId="{95A98222-B5A4-479A-B7EF-1228864B728C}" dt="2023-03-31T09:58:19.576" v="1239" actId="1036"/>
          <ac:grpSpMkLst>
            <pc:docMk/>
            <pc:sldMk cId="792861637" sldId="4912"/>
            <ac:grpSpMk id="5" creationId="{99D2967E-E96F-4860-87AA-37B4004A7138}"/>
          </ac:grpSpMkLst>
        </pc:grpChg>
        <pc:grpChg chg="mod">
          <ac:chgData name="Freimann, Sebastian" userId="f2b30842-d73c-4926-92d7-9c79927247f0" providerId="ADAL" clId="{95A98222-B5A4-479A-B7EF-1228864B728C}" dt="2023-03-31T09:58:19.576" v="1239" actId="1036"/>
          <ac:grpSpMkLst>
            <pc:docMk/>
            <pc:sldMk cId="792861637" sldId="4912"/>
            <ac:grpSpMk id="22" creationId="{B49315F7-ED95-49C9-9B8D-CF0A3E033167}"/>
          </ac:grpSpMkLst>
        </pc:grpChg>
        <pc:grpChg chg="mod">
          <ac:chgData name="Freimann, Sebastian" userId="f2b30842-d73c-4926-92d7-9c79927247f0" providerId="ADAL" clId="{95A98222-B5A4-479A-B7EF-1228864B728C}" dt="2023-03-31T09:58:19.576" v="1239" actId="1036"/>
          <ac:grpSpMkLst>
            <pc:docMk/>
            <pc:sldMk cId="792861637" sldId="4912"/>
            <ac:grpSpMk id="23" creationId="{2D7CFCDE-72AB-4054-B1B1-D447113C3649}"/>
          </ac:grpSpMkLst>
        </pc:grpChg>
        <pc:grpChg chg="mod">
          <ac:chgData name="Freimann, Sebastian" userId="f2b30842-d73c-4926-92d7-9c79927247f0" providerId="ADAL" clId="{95A98222-B5A4-479A-B7EF-1228864B728C}" dt="2023-03-31T09:58:19.576" v="1239" actId="1036"/>
          <ac:grpSpMkLst>
            <pc:docMk/>
            <pc:sldMk cId="792861637" sldId="4912"/>
            <ac:grpSpMk id="24" creationId="{6F12C06C-DA84-4145-9A1C-33113D5BAB90}"/>
          </ac:grpSpMkLst>
        </pc:grpChg>
        <pc:grpChg chg="mod">
          <ac:chgData name="Freimann, Sebastian" userId="f2b30842-d73c-4926-92d7-9c79927247f0" providerId="ADAL" clId="{95A98222-B5A4-479A-B7EF-1228864B728C}" dt="2023-03-31T09:58:19.576" v="1239" actId="1036"/>
          <ac:grpSpMkLst>
            <pc:docMk/>
            <pc:sldMk cId="792861637" sldId="4912"/>
            <ac:grpSpMk id="25" creationId="{47061353-52D2-462D-82DF-E0DB9BD2EAF9}"/>
          </ac:grpSpMkLst>
        </pc:grpChg>
        <pc:grpChg chg="mod">
          <ac:chgData name="Freimann, Sebastian" userId="f2b30842-d73c-4926-92d7-9c79927247f0" providerId="ADAL" clId="{95A98222-B5A4-479A-B7EF-1228864B728C}" dt="2023-03-31T09:58:19.576" v="1239" actId="1036"/>
          <ac:grpSpMkLst>
            <pc:docMk/>
            <pc:sldMk cId="792861637" sldId="4912"/>
            <ac:grpSpMk id="32" creationId="{00EB63D0-6E27-480D-8B90-AC6D48CAF9ED}"/>
          </ac:grpSpMkLst>
        </pc:grpChg>
        <pc:picChg chg="add mod">
          <ac:chgData name="Freimann, Sebastian" userId="f2b30842-d73c-4926-92d7-9c79927247f0" providerId="ADAL" clId="{95A98222-B5A4-479A-B7EF-1228864B728C}" dt="2023-03-31T09:58:52.921" v="1255" actId="14100"/>
          <ac:picMkLst>
            <pc:docMk/>
            <pc:sldMk cId="792861637" sldId="4912"/>
            <ac:picMk id="3" creationId="{95F43383-496B-E7F3-592C-33C28C885F00}"/>
          </ac:picMkLst>
        </pc:picChg>
        <pc:picChg chg="del">
          <ac:chgData name="Freimann, Sebastian" userId="f2b30842-d73c-4926-92d7-9c79927247f0" providerId="ADAL" clId="{95A98222-B5A4-479A-B7EF-1228864B728C}" dt="2023-03-31T09:57:08.173" v="1023" actId="478"/>
          <ac:picMkLst>
            <pc:docMk/>
            <pc:sldMk cId="792861637" sldId="4912"/>
            <ac:picMk id="6" creationId="{630BAC42-C318-44C2-A03E-CBDFA19595D4}"/>
          </ac:picMkLst>
        </pc:picChg>
        <pc:picChg chg="del">
          <ac:chgData name="Freimann, Sebastian" userId="f2b30842-d73c-4926-92d7-9c79927247f0" providerId="ADAL" clId="{95A98222-B5A4-479A-B7EF-1228864B728C}" dt="2023-03-31T09:57:10.554" v="1025" actId="478"/>
          <ac:picMkLst>
            <pc:docMk/>
            <pc:sldMk cId="792861637" sldId="4912"/>
            <ac:picMk id="7" creationId="{7FEDBD93-F327-1E64-9294-4883AA262F06}"/>
          </ac:picMkLst>
        </pc:picChg>
        <pc:picChg chg="mod">
          <ac:chgData name="Freimann, Sebastian" userId="f2b30842-d73c-4926-92d7-9c79927247f0" providerId="ADAL" clId="{95A98222-B5A4-479A-B7EF-1228864B728C}" dt="2023-03-31T09:58:19.576" v="1239" actId="1036"/>
          <ac:picMkLst>
            <pc:docMk/>
            <pc:sldMk cId="792861637" sldId="4912"/>
            <ac:picMk id="21" creationId="{57753B4E-5D27-4947-8D99-912065D10A22}"/>
          </ac:picMkLst>
        </pc:picChg>
      </pc:sldChg>
      <pc:sldChg chg="add modTransition">
        <pc:chgData name="Freimann, Sebastian" userId="f2b30842-d73c-4926-92d7-9c79927247f0" providerId="ADAL" clId="{95A98222-B5A4-479A-B7EF-1228864B728C}" dt="2023-03-31T11:20:31.877" v="1456"/>
        <pc:sldMkLst>
          <pc:docMk/>
          <pc:sldMk cId="1849158183" sldId="4913"/>
        </pc:sldMkLst>
      </pc:sldChg>
      <pc:sldChg chg="add del">
        <pc:chgData name="Freimann, Sebastian" userId="f2b30842-d73c-4926-92d7-9c79927247f0" providerId="ADAL" clId="{95A98222-B5A4-479A-B7EF-1228864B728C}" dt="2023-03-31T10:47:13.771" v="1281" actId="47"/>
        <pc:sldMkLst>
          <pc:docMk/>
          <pc:sldMk cId="2215569719" sldId="4913"/>
        </pc:sldMkLst>
      </pc:sldChg>
      <pc:sldChg chg="add del">
        <pc:chgData name="Freimann, Sebastian" userId="f2b30842-d73c-4926-92d7-9c79927247f0" providerId="ADAL" clId="{95A98222-B5A4-479A-B7EF-1228864B728C}" dt="2023-03-31T10:48:34.219" v="1293"/>
        <pc:sldMkLst>
          <pc:docMk/>
          <pc:sldMk cId="2645278997" sldId="4913"/>
        </pc:sldMkLst>
      </pc:sldChg>
      <pc:sldChg chg="add del modTransition">
        <pc:chgData name="Freimann, Sebastian" userId="f2b30842-d73c-4926-92d7-9c79927247f0" providerId="ADAL" clId="{95A98222-B5A4-479A-B7EF-1228864B728C}" dt="2023-04-03T11:48:00.881" v="1816" actId="47"/>
        <pc:sldMkLst>
          <pc:docMk/>
          <pc:sldMk cId="1451478726" sldId="4914"/>
        </pc:sldMkLst>
      </pc:sldChg>
      <pc:sldChg chg="add del">
        <pc:chgData name="Freimann, Sebastian" userId="f2b30842-d73c-4926-92d7-9c79927247f0" providerId="ADAL" clId="{95A98222-B5A4-479A-B7EF-1228864B728C}" dt="2023-03-31T10:47:51.697" v="1286" actId="47"/>
        <pc:sldMkLst>
          <pc:docMk/>
          <pc:sldMk cId="2123669237" sldId="4914"/>
        </pc:sldMkLst>
      </pc:sldChg>
      <pc:sldChg chg="add del">
        <pc:chgData name="Freimann, Sebastian" userId="f2b30842-d73c-4926-92d7-9c79927247f0" providerId="ADAL" clId="{95A98222-B5A4-479A-B7EF-1228864B728C}" dt="2023-03-31T10:49:32.148" v="1302"/>
        <pc:sldMkLst>
          <pc:docMk/>
          <pc:sldMk cId="3451475714" sldId="4914"/>
        </pc:sldMkLst>
      </pc:sldChg>
      <pc:sldChg chg="add modTransition">
        <pc:chgData name="Freimann, Sebastian" userId="f2b30842-d73c-4926-92d7-9c79927247f0" providerId="ADAL" clId="{95A98222-B5A4-479A-B7EF-1228864B728C}" dt="2023-04-03T11:56:34.282" v="1853"/>
        <pc:sldMkLst>
          <pc:docMk/>
          <pc:sldMk cId="162970330" sldId="4915"/>
        </pc:sldMkLst>
      </pc:sldChg>
      <pc:sldChg chg="add del">
        <pc:chgData name="Freimann, Sebastian" userId="f2b30842-d73c-4926-92d7-9c79927247f0" providerId="ADAL" clId="{95A98222-B5A4-479A-B7EF-1228864B728C}" dt="2023-03-31T10:47:32.949" v="1284" actId="47"/>
        <pc:sldMkLst>
          <pc:docMk/>
          <pc:sldMk cId="2428322579" sldId="4915"/>
        </pc:sldMkLst>
      </pc:sldChg>
      <pc:sldChg chg="add del">
        <pc:chgData name="Freimann, Sebastian" userId="f2b30842-d73c-4926-92d7-9c79927247f0" providerId="ADAL" clId="{95A98222-B5A4-479A-B7EF-1228864B728C}" dt="2023-03-31T10:50:09.847" v="1305"/>
        <pc:sldMkLst>
          <pc:docMk/>
          <pc:sldMk cId="3051626314" sldId="4915"/>
        </pc:sldMkLst>
      </pc:sldChg>
      <pc:sldChg chg="add del">
        <pc:chgData name="Freimann, Sebastian" userId="f2b30842-d73c-4926-92d7-9c79927247f0" providerId="ADAL" clId="{95A98222-B5A4-479A-B7EF-1228864B728C}" dt="2023-03-31T10:50:31.320" v="1308"/>
        <pc:sldMkLst>
          <pc:docMk/>
          <pc:sldMk cId="538807460" sldId="4916"/>
        </pc:sldMkLst>
      </pc:sldChg>
      <pc:sldChg chg="add del">
        <pc:chgData name="Freimann, Sebastian" userId="f2b30842-d73c-4926-92d7-9c79927247f0" providerId="ADAL" clId="{95A98222-B5A4-479A-B7EF-1228864B728C}" dt="2023-03-31T10:47:32.949" v="1284" actId="47"/>
        <pc:sldMkLst>
          <pc:docMk/>
          <pc:sldMk cId="764077951" sldId="4916"/>
        </pc:sldMkLst>
      </pc:sldChg>
      <pc:sldChg chg="add modTransition">
        <pc:chgData name="Freimann, Sebastian" userId="f2b30842-d73c-4926-92d7-9c79927247f0" providerId="ADAL" clId="{95A98222-B5A4-479A-B7EF-1228864B728C}" dt="2023-03-31T12:38:51.858" v="1660"/>
        <pc:sldMkLst>
          <pc:docMk/>
          <pc:sldMk cId="2026046288" sldId="4916"/>
        </pc:sldMkLst>
      </pc:sldChg>
      <pc:sldChg chg="add del">
        <pc:chgData name="Freimann, Sebastian" userId="f2b30842-d73c-4926-92d7-9c79927247f0" providerId="ADAL" clId="{95A98222-B5A4-479A-B7EF-1228864B728C}" dt="2023-03-31T10:47:55.908" v="1287" actId="47"/>
        <pc:sldMkLst>
          <pc:docMk/>
          <pc:sldMk cId="2191315678" sldId="4917"/>
        </pc:sldMkLst>
      </pc:sldChg>
      <pc:sldChg chg="add del">
        <pc:chgData name="Freimann, Sebastian" userId="f2b30842-d73c-4926-92d7-9c79927247f0" providerId="ADAL" clId="{95A98222-B5A4-479A-B7EF-1228864B728C}" dt="2023-03-31T10:47:55.908" v="1287" actId="47"/>
        <pc:sldMkLst>
          <pc:docMk/>
          <pc:sldMk cId="2123669237" sldId="4918"/>
        </pc:sldMkLst>
      </pc:sldChg>
      <pc:sldChg chg="add del">
        <pc:chgData name="Freimann, Sebastian" userId="f2b30842-d73c-4926-92d7-9c79927247f0" providerId="ADAL" clId="{95A98222-B5A4-479A-B7EF-1228864B728C}" dt="2023-03-31T10:47:25.798" v="1283" actId="47"/>
        <pc:sldMkLst>
          <pc:docMk/>
          <pc:sldMk cId="992009127" sldId="4919"/>
        </pc:sldMkLst>
      </pc:sldChg>
      <pc:sldChg chg="add del modTransition">
        <pc:chgData name="Freimann, Sebastian" userId="f2b30842-d73c-4926-92d7-9c79927247f0" providerId="ADAL" clId="{95A98222-B5A4-479A-B7EF-1228864B728C}" dt="2023-03-31T12:48:40.679" v="1738"/>
        <pc:sldMkLst>
          <pc:docMk/>
          <pc:sldMk cId="2845050317" sldId="4919"/>
        </pc:sldMkLst>
      </pc:sldChg>
      <pc:sldChg chg="add del">
        <pc:chgData name="Freimann, Sebastian" userId="f2b30842-d73c-4926-92d7-9c79927247f0" providerId="ADAL" clId="{95A98222-B5A4-479A-B7EF-1228864B728C}" dt="2023-03-31T10:47:25.798" v="1283" actId="47"/>
        <pc:sldMkLst>
          <pc:docMk/>
          <pc:sldMk cId="1893703776" sldId="4920"/>
        </pc:sldMkLst>
      </pc:sldChg>
      <pc:sldChg chg="add del modTransition">
        <pc:chgData name="Freimann, Sebastian" userId="f2b30842-d73c-4926-92d7-9c79927247f0" providerId="ADAL" clId="{95A98222-B5A4-479A-B7EF-1228864B728C}" dt="2023-03-31T11:25:03.931" v="1490"/>
        <pc:sldMkLst>
          <pc:docMk/>
          <pc:sldMk cId="2428322579" sldId="4920"/>
        </pc:sldMkLst>
      </pc:sldChg>
      <pc:sldChg chg="add del modTransition">
        <pc:chgData name="Freimann, Sebastian" userId="f2b30842-d73c-4926-92d7-9c79927247f0" providerId="ADAL" clId="{95A98222-B5A4-479A-B7EF-1228864B728C}" dt="2023-03-31T11:25:08.764" v="1493"/>
        <pc:sldMkLst>
          <pc:docMk/>
          <pc:sldMk cId="764077951" sldId="4921"/>
        </pc:sldMkLst>
      </pc:sldChg>
      <pc:sldChg chg="add del">
        <pc:chgData name="Freimann, Sebastian" userId="f2b30842-d73c-4926-92d7-9c79927247f0" providerId="ADAL" clId="{95A98222-B5A4-479A-B7EF-1228864B728C}" dt="2023-03-31T10:47:20.243" v="1282" actId="47"/>
        <pc:sldMkLst>
          <pc:docMk/>
          <pc:sldMk cId="1299059394" sldId="4921"/>
        </pc:sldMkLst>
      </pc:sldChg>
      <pc:sldChg chg="add del modTransition">
        <pc:chgData name="Freimann, Sebastian" userId="f2b30842-d73c-4926-92d7-9c79927247f0" providerId="ADAL" clId="{95A98222-B5A4-479A-B7EF-1228864B728C}" dt="2023-03-31T12:49:25.005" v="1747"/>
        <pc:sldMkLst>
          <pc:docMk/>
          <pc:sldMk cId="0" sldId="4922"/>
        </pc:sldMkLst>
      </pc:sldChg>
      <pc:sldChg chg="add del">
        <pc:chgData name="Freimann, Sebastian" userId="f2b30842-d73c-4926-92d7-9c79927247f0" providerId="ADAL" clId="{95A98222-B5A4-479A-B7EF-1228864B728C}" dt="2023-03-31T10:47:10.159" v="1280" actId="47"/>
        <pc:sldMkLst>
          <pc:docMk/>
          <pc:sldMk cId="3255392650" sldId="4922"/>
        </pc:sldMkLst>
      </pc:sldChg>
      <pc:sldChg chg="add del modTransition">
        <pc:chgData name="Freimann, Sebastian" userId="f2b30842-d73c-4926-92d7-9c79927247f0" providerId="ADAL" clId="{95A98222-B5A4-479A-B7EF-1228864B728C}" dt="2023-03-31T12:49:29.987" v="1750"/>
        <pc:sldMkLst>
          <pc:docMk/>
          <pc:sldMk cId="0" sldId="4923"/>
        </pc:sldMkLst>
      </pc:sldChg>
      <pc:sldChg chg="add del modTransition">
        <pc:chgData name="Freimann, Sebastian" userId="f2b30842-d73c-4926-92d7-9c79927247f0" providerId="ADAL" clId="{95A98222-B5A4-479A-B7EF-1228864B728C}" dt="2023-03-31T12:29:20.548" v="1583"/>
        <pc:sldMkLst>
          <pc:docMk/>
          <pc:sldMk cId="992009127" sldId="4924"/>
        </pc:sldMkLst>
      </pc:sldChg>
      <pc:sldChg chg="add del">
        <pc:chgData name="Freimann, Sebastian" userId="f2b30842-d73c-4926-92d7-9c79927247f0" providerId="ADAL" clId="{95A98222-B5A4-479A-B7EF-1228864B728C}" dt="2023-03-31T10:51:55.485" v="1320"/>
        <pc:sldMkLst>
          <pc:docMk/>
          <pc:sldMk cId="310656671" sldId="4925"/>
        </pc:sldMkLst>
      </pc:sldChg>
      <pc:sldChg chg="add modTransition">
        <pc:chgData name="Freimann, Sebastian" userId="f2b30842-d73c-4926-92d7-9c79927247f0" providerId="ADAL" clId="{95A98222-B5A4-479A-B7EF-1228864B728C}" dt="2023-03-31T12:29:25.479" v="1585"/>
        <pc:sldMkLst>
          <pc:docMk/>
          <pc:sldMk cId="1490529712" sldId="4925"/>
        </pc:sldMkLst>
      </pc:sldChg>
      <pc:sldChg chg="modSp add del mod modTransition">
        <pc:chgData name="Freimann, Sebastian" userId="f2b30842-d73c-4926-92d7-9c79927247f0" providerId="ADAL" clId="{95A98222-B5A4-479A-B7EF-1228864B728C}" dt="2023-03-31T12:32:14.326" v="1612"/>
        <pc:sldMkLst>
          <pc:docMk/>
          <pc:sldMk cId="1299059394" sldId="4926"/>
        </pc:sldMkLst>
        <pc:spChg chg="mod">
          <ac:chgData name="Freimann, Sebastian" userId="f2b30842-d73c-4926-92d7-9c79927247f0" providerId="ADAL" clId="{95A98222-B5A4-479A-B7EF-1228864B728C}" dt="2023-03-31T10:52:24.071" v="1325" actId="14100"/>
          <ac:spMkLst>
            <pc:docMk/>
            <pc:sldMk cId="1299059394" sldId="4926"/>
            <ac:spMk id="10" creationId="{9F2F4590-9EBB-7DFE-25E8-B0AC6499B2AB}"/>
          </ac:spMkLst>
        </pc:spChg>
      </pc:sldChg>
      <pc:sldChg chg="add del">
        <pc:chgData name="Freimann, Sebastian" userId="f2b30842-d73c-4926-92d7-9c79927247f0" providerId="ADAL" clId="{95A98222-B5A4-479A-B7EF-1228864B728C}" dt="2023-03-31T10:52:41.326" v="1327"/>
        <pc:sldMkLst>
          <pc:docMk/>
          <pc:sldMk cId="2371979361" sldId="4927"/>
        </pc:sldMkLst>
      </pc:sldChg>
      <pc:sldChg chg="add modTransition">
        <pc:chgData name="Freimann, Sebastian" userId="f2b30842-d73c-4926-92d7-9c79927247f0" providerId="ADAL" clId="{95A98222-B5A4-479A-B7EF-1228864B728C}" dt="2023-04-03T11:55:48.863" v="1851"/>
        <pc:sldMkLst>
          <pc:docMk/>
          <pc:sldMk cId="2715516936" sldId="4927"/>
        </pc:sldMkLst>
      </pc:sldChg>
      <pc:sldChg chg="add del modTransition">
        <pc:chgData name="Freimann, Sebastian" userId="f2b30842-d73c-4926-92d7-9c79927247f0" providerId="ADAL" clId="{95A98222-B5A4-479A-B7EF-1228864B728C}" dt="2023-04-03T11:54:49.172" v="1848"/>
        <pc:sldMkLst>
          <pc:docMk/>
          <pc:sldMk cId="924484811" sldId="4928"/>
        </pc:sldMkLst>
      </pc:sldChg>
      <pc:sldChg chg="add del modTransition">
        <pc:chgData name="Freimann, Sebastian" userId="f2b30842-d73c-4926-92d7-9c79927247f0" providerId="ADAL" clId="{95A98222-B5A4-479A-B7EF-1228864B728C}" dt="2023-04-03T11:56:16.700" v="1852"/>
        <pc:sldMkLst>
          <pc:docMk/>
          <pc:sldMk cId="0" sldId="4929"/>
        </pc:sldMkLst>
      </pc:sldChg>
      <pc:sldChg chg="modSp new del mod">
        <pc:chgData name="Freimann, Sebastian" userId="f2b30842-d73c-4926-92d7-9c79927247f0" providerId="ADAL" clId="{95A98222-B5A4-479A-B7EF-1228864B728C}" dt="2023-04-03T11:50:16.306" v="1824" actId="47"/>
        <pc:sldMkLst>
          <pc:docMk/>
          <pc:sldMk cId="2119885231" sldId="4930"/>
        </pc:sldMkLst>
        <pc:spChg chg="mod">
          <ac:chgData name="Freimann, Sebastian" userId="f2b30842-d73c-4926-92d7-9c79927247f0" providerId="ADAL" clId="{95A98222-B5A4-479A-B7EF-1228864B728C}" dt="2023-03-31T12:29:40.323" v="1592" actId="20577"/>
          <ac:spMkLst>
            <pc:docMk/>
            <pc:sldMk cId="2119885231" sldId="4930"/>
            <ac:spMk id="2" creationId="{3B81F3A7-3FF2-4D28-1692-96D569BD8C73}"/>
          </ac:spMkLst>
        </pc:spChg>
      </pc:sldChg>
      <pc:sldChg chg="add ord modTransition">
        <pc:chgData name="Freimann, Sebastian" userId="f2b30842-d73c-4926-92d7-9c79927247f0" providerId="ADAL" clId="{95A98222-B5A4-479A-B7EF-1228864B728C}" dt="2023-04-03T11:48:38.432" v="1822"/>
        <pc:sldMkLst>
          <pc:docMk/>
          <pc:sldMk cId="3765268246" sldId="4931"/>
        </pc:sldMkLst>
      </pc:sldChg>
      <pc:sldChg chg="add del modAnim">
        <pc:chgData name="Freimann, Sebastian" userId="f2b30842-d73c-4926-92d7-9c79927247f0" providerId="ADAL" clId="{95A98222-B5A4-479A-B7EF-1228864B728C}" dt="2023-04-03T12:10:57.147" v="2126" actId="47"/>
        <pc:sldMkLst>
          <pc:docMk/>
          <pc:sldMk cId="108498493" sldId="4932"/>
        </pc:sldMkLst>
      </pc:sldChg>
      <pc:sldChg chg="add del">
        <pc:chgData name="Freimann, Sebastian" userId="f2b30842-d73c-4926-92d7-9c79927247f0" providerId="ADAL" clId="{95A98222-B5A4-479A-B7EF-1228864B728C}" dt="2023-04-03T12:10:50.538" v="2125" actId="47"/>
        <pc:sldMkLst>
          <pc:docMk/>
          <pc:sldMk cId="3353188827" sldId="4933"/>
        </pc:sldMkLst>
      </pc:sldChg>
      <pc:sldMasterChg chg="delSldLayout">
        <pc:chgData name="Freimann, Sebastian" userId="f2b30842-d73c-4926-92d7-9c79927247f0" providerId="ADAL" clId="{95A98222-B5A4-479A-B7EF-1228864B728C}" dt="2023-03-31T10:47:55.908" v="1287" actId="47"/>
        <pc:sldMasterMkLst>
          <pc:docMk/>
          <pc:sldMasterMk cId="10535284" sldId="2147483672"/>
        </pc:sldMasterMkLst>
        <pc:sldLayoutChg chg="del">
          <pc:chgData name="Freimann, Sebastian" userId="f2b30842-d73c-4926-92d7-9c79927247f0" providerId="ADAL" clId="{95A98222-B5A4-479A-B7EF-1228864B728C}" dt="2023-03-31T10:47:51.697" v="1286" actId="47"/>
          <pc:sldLayoutMkLst>
            <pc:docMk/>
            <pc:sldMasterMk cId="10535284" sldId="2147483672"/>
            <pc:sldLayoutMk cId="712017081" sldId="2147483684"/>
          </pc:sldLayoutMkLst>
        </pc:sldLayoutChg>
        <pc:sldLayoutChg chg="del">
          <pc:chgData name="Freimann, Sebastian" userId="f2b30842-d73c-4926-92d7-9c79927247f0" providerId="ADAL" clId="{95A98222-B5A4-479A-B7EF-1228864B728C}" dt="2023-03-31T10:47:51.697" v="1286" actId="47"/>
          <pc:sldLayoutMkLst>
            <pc:docMk/>
            <pc:sldMasterMk cId="10535284" sldId="2147483672"/>
            <pc:sldLayoutMk cId="3970677286" sldId="2147483685"/>
          </pc:sldLayoutMkLst>
        </pc:sldLayoutChg>
        <pc:sldLayoutChg chg="del">
          <pc:chgData name="Freimann, Sebastian" userId="f2b30842-d73c-4926-92d7-9c79927247f0" providerId="ADAL" clId="{95A98222-B5A4-479A-B7EF-1228864B728C}" dt="2023-03-31T10:47:55.908" v="1287" actId="47"/>
          <pc:sldLayoutMkLst>
            <pc:docMk/>
            <pc:sldMasterMk cId="10535284" sldId="2147483672"/>
            <pc:sldLayoutMk cId="3176630340" sldId="2147483686"/>
          </pc:sldLayoutMkLst>
        </pc:sldLayoutChg>
      </pc:sldMasterChg>
    </pc:docChg>
  </pc:docChgLst>
  <pc:docChgLst>
    <pc:chgData name="Freimann, Sebastian" userId="f2b30842-d73c-4926-92d7-9c79927247f0" providerId="ADAL" clId="{FFA6652F-148B-40CA-9D03-8187BB1634D2}"/>
    <pc:docChg chg="custSel delSld modSld delMainMaster">
      <pc:chgData name="Freimann, Sebastian" userId="f2b30842-d73c-4926-92d7-9c79927247f0" providerId="ADAL" clId="{FFA6652F-148B-40CA-9D03-8187BB1634D2}" dt="2024-01-31T09:49:36.445" v="32" actId="478"/>
      <pc:docMkLst>
        <pc:docMk/>
      </pc:docMkLst>
      <pc:sldChg chg="del">
        <pc:chgData name="Freimann, Sebastian" userId="f2b30842-d73c-4926-92d7-9c79927247f0" providerId="ADAL" clId="{FFA6652F-148B-40CA-9D03-8187BB1634D2}" dt="2024-01-31T09:45:59.060" v="0" actId="47"/>
        <pc:sldMkLst>
          <pc:docMk/>
          <pc:sldMk cId="4260506497" sldId="256"/>
        </pc:sldMkLst>
      </pc:sldChg>
      <pc:sldChg chg="del">
        <pc:chgData name="Freimann, Sebastian" userId="f2b30842-d73c-4926-92d7-9c79927247f0" providerId="ADAL" clId="{FFA6652F-148B-40CA-9D03-8187BB1634D2}" dt="2024-01-31T09:45:59.060" v="0" actId="47"/>
        <pc:sldMkLst>
          <pc:docMk/>
          <pc:sldMk cId="115723061" sldId="257"/>
        </pc:sldMkLst>
      </pc:sldChg>
      <pc:sldChg chg="del">
        <pc:chgData name="Freimann, Sebastian" userId="f2b30842-d73c-4926-92d7-9c79927247f0" providerId="ADAL" clId="{FFA6652F-148B-40CA-9D03-8187BB1634D2}" dt="2024-01-31T09:45:59.060" v="0" actId="47"/>
        <pc:sldMkLst>
          <pc:docMk/>
          <pc:sldMk cId="2051716987" sldId="258"/>
        </pc:sldMkLst>
      </pc:sldChg>
      <pc:sldChg chg="del">
        <pc:chgData name="Freimann, Sebastian" userId="f2b30842-d73c-4926-92d7-9c79927247f0" providerId="ADAL" clId="{FFA6652F-148B-40CA-9D03-8187BB1634D2}" dt="2024-01-31T09:45:59.060" v="0" actId="47"/>
        <pc:sldMkLst>
          <pc:docMk/>
          <pc:sldMk cId="605593821" sldId="260"/>
        </pc:sldMkLst>
      </pc:sldChg>
      <pc:sldChg chg="del">
        <pc:chgData name="Freimann, Sebastian" userId="f2b30842-d73c-4926-92d7-9c79927247f0" providerId="ADAL" clId="{FFA6652F-148B-40CA-9D03-8187BB1634D2}" dt="2024-01-31T09:45:59.060" v="0" actId="47"/>
        <pc:sldMkLst>
          <pc:docMk/>
          <pc:sldMk cId="3918325186" sldId="261"/>
        </pc:sldMkLst>
      </pc:sldChg>
      <pc:sldChg chg="del">
        <pc:chgData name="Freimann, Sebastian" userId="f2b30842-d73c-4926-92d7-9c79927247f0" providerId="ADAL" clId="{FFA6652F-148B-40CA-9D03-8187BB1634D2}" dt="2024-01-31T09:45:59.060" v="0" actId="47"/>
        <pc:sldMkLst>
          <pc:docMk/>
          <pc:sldMk cId="177318191" sldId="262"/>
        </pc:sldMkLst>
      </pc:sldChg>
      <pc:sldChg chg="del">
        <pc:chgData name="Freimann, Sebastian" userId="f2b30842-d73c-4926-92d7-9c79927247f0" providerId="ADAL" clId="{FFA6652F-148B-40CA-9D03-8187BB1634D2}" dt="2024-01-31T09:45:59.060" v="0" actId="47"/>
        <pc:sldMkLst>
          <pc:docMk/>
          <pc:sldMk cId="3017107736" sldId="263"/>
        </pc:sldMkLst>
      </pc:sldChg>
      <pc:sldChg chg="del">
        <pc:chgData name="Freimann, Sebastian" userId="f2b30842-d73c-4926-92d7-9c79927247f0" providerId="ADAL" clId="{FFA6652F-148B-40CA-9D03-8187BB1634D2}" dt="2024-01-31T09:45:59.060" v="0" actId="47"/>
        <pc:sldMkLst>
          <pc:docMk/>
          <pc:sldMk cId="1219197696" sldId="277"/>
        </pc:sldMkLst>
      </pc:sldChg>
      <pc:sldChg chg="del">
        <pc:chgData name="Freimann, Sebastian" userId="f2b30842-d73c-4926-92d7-9c79927247f0" providerId="ADAL" clId="{FFA6652F-148B-40CA-9D03-8187BB1634D2}" dt="2024-01-31T09:45:59.060" v="0" actId="47"/>
        <pc:sldMkLst>
          <pc:docMk/>
          <pc:sldMk cId="1001401942" sldId="278"/>
        </pc:sldMkLst>
      </pc:sldChg>
      <pc:sldChg chg="del">
        <pc:chgData name="Freimann, Sebastian" userId="f2b30842-d73c-4926-92d7-9c79927247f0" providerId="ADAL" clId="{FFA6652F-148B-40CA-9D03-8187BB1634D2}" dt="2024-01-31T09:45:59.060" v="0" actId="47"/>
        <pc:sldMkLst>
          <pc:docMk/>
          <pc:sldMk cId="1717031757" sldId="1255"/>
        </pc:sldMkLst>
      </pc:sldChg>
      <pc:sldChg chg="del">
        <pc:chgData name="Freimann, Sebastian" userId="f2b30842-d73c-4926-92d7-9c79927247f0" providerId="ADAL" clId="{FFA6652F-148B-40CA-9D03-8187BB1634D2}" dt="2024-01-31T09:45:59.060" v="0" actId="47"/>
        <pc:sldMkLst>
          <pc:docMk/>
          <pc:sldMk cId="1463772205" sldId="1256"/>
        </pc:sldMkLst>
      </pc:sldChg>
      <pc:sldChg chg="del">
        <pc:chgData name="Freimann, Sebastian" userId="f2b30842-d73c-4926-92d7-9c79927247f0" providerId="ADAL" clId="{FFA6652F-148B-40CA-9D03-8187BB1634D2}" dt="2024-01-31T09:45:59.060" v="0" actId="47"/>
        <pc:sldMkLst>
          <pc:docMk/>
          <pc:sldMk cId="3538282099" sldId="2428"/>
        </pc:sldMkLst>
      </pc:sldChg>
      <pc:sldChg chg="addSp delSp modSp mod delAnim">
        <pc:chgData name="Freimann, Sebastian" userId="f2b30842-d73c-4926-92d7-9c79927247f0" providerId="ADAL" clId="{FFA6652F-148B-40CA-9D03-8187BB1634D2}" dt="2024-01-31T09:49:36.445" v="32" actId="478"/>
        <pc:sldMkLst>
          <pc:docMk/>
          <pc:sldMk cId="2294468923" sldId="4856"/>
        </pc:sldMkLst>
        <pc:spChg chg="add del mod">
          <ac:chgData name="Freimann, Sebastian" userId="f2b30842-d73c-4926-92d7-9c79927247f0" providerId="ADAL" clId="{FFA6652F-148B-40CA-9D03-8187BB1634D2}" dt="2024-01-31T09:49:36.445" v="32" actId="478"/>
          <ac:spMkLst>
            <pc:docMk/>
            <pc:sldMk cId="2294468923" sldId="4856"/>
            <ac:spMk id="2" creationId="{FD92B721-F53B-141F-BA9B-DB8C14C62D2F}"/>
          </ac:spMkLst>
        </pc:spChg>
        <pc:spChg chg="del">
          <ac:chgData name="Freimann, Sebastian" userId="f2b30842-d73c-4926-92d7-9c79927247f0" providerId="ADAL" clId="{FFA6652F-148B-40CA-9D03-8187BB1634D2}" dt="2024-01-31T09:46:04.003" v="1" actId="478"/>
          <ac:spMkLst>
            <pc:docMk/>
            <pc:sldMk cId="2294468923" sldId="4856"/>
            <ac:spMk id="4" creationId="{0B49139E-6929-4818-B009-69AB5866C966}"/>
          </ac:spMkLst>
        </pc:spChg>
        <pc:spChg chg="del">
          <ac:chgData name="Freimann, Sebastian" userId="f2b30842-d73c-4926-92d7-9c79927247f0" providerId="ADAL" clId="{FFA6652F-148B-40CA-9D03-8187BB1634D2}" dt="2024-01-31T09:46:04.003" v="1" actId="478"/>
          <ac:spMkLst>
            <pc:docMk/>
            <pc:sldMk cId="2294468923" sldId="4856"/>
            <ac:spMk id="5" creationId="{B14D5DA1-2AE8-4F77-9BD3-84153930C10B}"/>
          </ac:spMkLst>
        </pc:spChg>
        <pc:picChg chg="del">
          <ac:chgData name="Freimann, Sebastian" userId="f2b30842-d73c-4926-92d7-9c79927247f0" providerId="ADAL" clId="{FFA6652F-148B-40CA-9D03-8187BB1634D2}" dt="2024-01-31T09:46:04.003" v="1" actId="478"/>
          <ac:picMkLst>
            <pc:docMk/>
            <pc:sldMk cId="2294468923" sldId="4856"/>
            <ac:picMk id="6" creationId="{31281CE3-C6E5-E258-8FFD-C36A4AC1CF3E}"/>
          </ac:picMkLst>
        </pc:picChg>
      </pc:sldChg>
      <pc:sldChg chg="del">
        <pc:chgData name="Freimann, Sebastian" userId="f2b30842-d73c-4926-92d7-9c79927247f0" providerId="ADAL" clId="{FFA6652F-148B-40CA-9D03-8187BB1634D2}" dt="2024-01-31T09:45:59.060" v="0" actId="47"/>
        <pc:sldMkLst>
          <pc:docMk/>
          <pc:sldMk cId="1961385271" sldId="4857"/>
        </pc:sldMkLst>
      </pc:sldChg>
      <pc:sldChg chg="del">
        <pc:chgData name="Freimann, Sebastian" userId="f2b30842-d73c-4926-92d7-9c79927247f0" providerId="ADAL" clId="{FFA6652F-148B-40CA-9D03-8187BB1634D2}" dt="2024-01-31T09:45:59.060" v="0" actId="47"/>
        <pc:sldMkLst>
          <pc:docMk/>
          <pc:sldMk cId="85138285" sldId="4889"/>
        </pc:sldMkLst>
      </pc:sldChg>
      <pc:sldChg chg="del">
        <pc:chgData name="Freimann, Sebastian" userId="f2b30842-d73c-4926-92d7-9c79927247f0" providerId="ADAL" clId="{FFA6652F-148B-40CA-9D03-8187BB1634D2}" dt="2024-01-31T09:45:59.060" v="0" actId="47"/>
        <pc:sldMkLst>
          <pc:docMk/>
          <pc:sldMk cId="242860975" sldId="4890"/>
        </pc:sldMkLst>
      </pc:sldChg>
      <pc:sldChg chg="del">
        <pc:chgData name="Freimann, Sebastian" userId="f2b30842-d73c-4926-92d7-9c79927247f0" providerId="ADAL" clId="{FFA6652F-148B-40CA-9D03-8187BB1634D2}" dt="2024-01-31T09:45:59.060" v="0" actId="47"/>
        <pc:sldMkLst>
          <pc:docMk/>
          <pc:sldMk cId="2024890797" sldId="4891"/>
        </pc:sldMkLst>
      </pc:sldChg>
      <pc:sldChg chg="del">
        <pc:chgData name="Freimann, Sebastian" userId="f2b30842-d73c-4926-92d7-9c79927247f0" providerId="ADAL" clId="{FFA6652F-148B-40CA-9D03-8187BB1634D2}" dt="2024-01-31T09:45:59.060" v="0" actId="47"/>
        <pc:sldMkLst>
          <pc:docMk/>
          <pc:sldMk cId="1768425354" sldId="4892"/>
        </pc:sldMkLst>
      </pc:sldChg>
      <pc:sldChg chg="del">
        <pc:chgData name="Freimann, Sebastian" userId="f2b30842-d73c-4926-92d7-9c79927247f0" providerId="ADAL" clId="{FFA6652F-148B-40CA-9D03-8187BB1634D2}" dt="2024-01-31T09:45:59.060" v="0" actId="47"/>
        <pc:sldMkLst>
          <pc:docMk/>
          <pc:sldMk cId="3478651147" sldId="4893"/>
        </pc:sldMkLst>
      </pc:sldChg>
      <pc:sldChg chg="del">
        <pc:chgData name="Freimann, Sebastian" userId="f2b30842-d73c-4926-92d7-9c79927247f0" providerId="ADAL" clId="{FFA6652F-148B-40CA-9D03-8187BB1634D2}" dt="2024-01-31T09:45:59.060" v="0" actId="47"/>
        <pc:sldMkLst>
          <pc:docMk/>
          <pc:sldMk cId="1454946322" sldId="4894"/>
        </pc:sldMkLst>
      </pc:sldChg>
      <pc:sldChg chg="del">
        <pc:chgData name="Freimann, Sebastian" userId="f2b30842-d73c-4926-92d7-9c79927247f0" providerId="ADAL" clId="{FFA6652F-148B-40CA-9D03-8187BB1634D2}" dt="2024-01-31T09:45:59.060" v="0" actId="47"/>
        <pc:sldMkLst>
          <pc:docMk/>
          <pc:sldMk cId="2347604795" sldId="4895"/>
        </pc:sldMkLst>
      </pc:sldChg>
      <pc:sldChg chg="del">
        <pc:chgData name="Freimann, Sebastian" userId="f2b30842-d73c-4926-92d7-9c79927247f0" providerId="ADAL" clId="{FFA6652F-148B-40CA-9D03-8187BB1634D2}" dt="2024-01-31T09:45:59.060" v="0" actId="47"/>
        <pc:sldMkLst>
          <pc:docMk/>
          <pc:sldMk cId="2337166434" sldId="4896"/>
        </pc:sldMkLst>
      </pc:sldChg>
      <pc:sldChg chg="del">
        <pc:chgData name="Freimann, Sebastian" userId="f2b30842-d73c-4926-92d7-9c79927247f0" providerId="ADAL" clId="{FFA6652F-148B-40CA-9D03-8187BB1634D2}" dt="2024-01-31T09:45:59.060" v="0" actId="47"/>
        <pc:sldMkLst>
          <pc:docMk/>
          <pc:sldMk cId="2584715165" sldId="4897"/>
        </pc:sldMkLst>
      </pc:sldChg>
      <pc:sldChg chg="del">
        <pc:chgData name="Freimann, Sebastian" userId="f2b30842-d73c-4926-92d7-9c79927247f0" providerId="ADAL" clId="{FFA6652F-148B-40CA-9D03-8187BB1634D2}" dt="2024-01-31T09:45:59.060" v="0" actId="47"/>
        <pc:sldMkLst>
          <pc:docMk/>
          <pc:sldMk cId="1950500419" sldId="4898"/>
        </pc:sldMkLst>
      </pc:sldChg>
      <pc:sldChg chg="del">
        <pc:chgData name="Freimann, Sebastian" userId="f2b30842-d73c-4926-92d7-9c79927247f0" providerId="ADAL" clId="{FFA6652F-148B-40CA-9D03-8187BB1634D2}" dt="2024-01-31T09:45:59.060" v="0" actId="47"/>
        <pc:sldMkLst>
          <pc:docMk/>
          <pc:sldMk cId="3164654201" sldId="4899"/>
        </pc:sldMkLst>
      </pc:sldChg>
      <pc:sldChg chg="del">
        <pc:chgData name="Freimann, Sebastian" userId="f2b30842-d73c-4926-92d7-9c79927247f0" providerId="ADAL" clId="{FFA6652F-148B-40CA-9D03-8187BB1634D2}" dt="2024-01-31T09:45:59.060" v="0" actId="47"/>
        <pc:sldMkLst>
          <pc:docMk/>
          <pc:sldMk cId="3248043504" sldId="4900"/>
        </pc:sldMkLst>
      </pc:sldChg>
      <pc:sldChg chg="del">
        <pc:chgData name="Freimann, Sebastian" userId="f2b30842-d73c-4926-92d7-9c79927247f0" providerId="ADAL" clId="{FFA6652F-148B-40CA-9D03-8187BB1634D2}" dt="2024-01-31T09:45:59.060" v="0" actId="47"/>
        <pc:sldMkLst>
          <pc:docMk/>
          <pc:sldMk cId="702442641" sldId="4901"/>
        </pc:sldMkLst>
      </pc:sldChg>
      <pc:sldChg chg="del">
        <pc:chgData name="Freimann, Sebastian" userId="f2b30842-d73c-4926-92d7-9c79927247f0" providerId="ADAL" clId="{FFA6652F-148B-40CA-9D03-8187BB1634D2}" dt="2024-01-31T09:45:59.060" v="0" actId="47"/>
        <pc:sldMkLst>
          <pc:docMk/>
          <pc:sldMk cId="160604817" sldId="4902"/>
        </pc:sldMkLst>
      </pc:sldChg>
      <pc:sldChg chg="del">
        <pc:chgData name="Freimann, Sebastian" userId="f2b30842-d73c-4926-92d7-9c79927247f0" providerId="ADAL" clId="{FFA6652F-148B-40CA-9D03-8187BB1634D2}" dt="2024-01-31T09:45:59.060" v="0" actId="47"/>
        <pc:sldMkLst>
          <pc:docMk/>
          <pc:sldMk cId="4180960191" sldId="4903"/>
        </pc:sldMkLst>
      </pc:sldChg>
      <pc:sldChg chg="del">
        <pc:chgData name="Freimann, Sebastian" userId="f2b30842-d73c-4926-92d7-9c79927247f0" providerId="ADAL" clId="{FFA6652F-148B-40CA-9D03-8187BB1634D2}" dt="2024-01-31T09:45:59.060" v="0" actId="47"/>
        <pc:sldMkLst>
          <pc:docMk/>
          <pc:sldMk cId="3585347716" sldId="4904"/>
        </pc:sldMkLst>
      </pc:sldChg>
      <pc:sldChg chg="del">
        <pc:chgData name="Freimann, Sebastian" userId="f2b30842-d73c-4926-92d7-9c79927247f0" providerId="ADAL" clId="{FFA6652F-148B-40CA-9D03-8187BB1634D2}" dt="2024-01-31T09:45:59.060" v="0" actId="47"/>
        <pc:sldMkLst>
          <pc:docMk/>
          <pc:sldMk cId="21455806" sldId="4905"/>
        </pc:sldMkLst>
      </pc:sldChg>
      <pc:sldChg chg="del">
        <pc:chgData name="Freimann, Sebastian" userId="f2b30842-d73c-4926-92d7-9c79927247f0" providerId="ADAL" clId="{FFA6652F-148B-40CA-9D03-8187BB1634D2}" dt="2024-01-31T09:45:59.060" v="0" actId="47"/>
        <pc:sldMkLst>
          <pc:docMk/>
          <pc:sldMk cId="4182207094" sldId="4906"/>
        </pc:sldMkLst>
      </pc:sldChg>
      <pc:sldChg chg="del">
        <pc:chgData name="Freimann, Sebastian" userId="f2b30842-d73c-4926-92d7-9c79927247f0" providerId="ADAL" clId="{FFA6652F-148B-40CA-9D03-8187BB1634D2}" dt="2024-01-31T09:45:59.060" v="0" actId="47"/>
        <pc:sldMkLst>
          <pc:docMk/>
          <pc:sldMk cId="321905705" sldId="4907"/>
        </pc:sldMkLst>
      </pc:sldChg>
      <pc:sldChg chg="del">
        <pc:chgData name="Freimann, Sebastian" userId="f2b30842-d73c-4926-92d7-9c79927247f0" providerId="ADAL" clId="{FFA6652F-148B-40CA-9D03-8187BB1634D2}" dt="2024-01-31T09:45:59.060" v="0" actId="47"/>
        <pc:sldMkLst>
          <pc:docMk/>
          <pc:sldMk cId="644321686" sldId="4908"/>
        </pc:sldMkLst>
      </pc:sldChg>
      <pc:sldChg chg="del">
        <pc:chgData name="Freimann, Sebastian" userId="f2b30842-d73c-4926-92d7-9c79927247f0" providerId="ADAL" clId="{FFA6652F-148B-40CA-9D03-8187BB1634D2}" dt="2024-01-31T09:45:59.060" v="0" actId="47"/>
        <pc:sldMkLst>
          <pc:docMk/>
          <pc:sldMk cId="1270321983" sldId="4910"/>
        </pc:sldMkLst>
      </pc:sldChg>
      <pc:sldChg chg="del">
        <pc:chgData name="Freimann, Sebastian" userId="f2b30842-d73c-4926-92d7-9c79927247f0" providerId="ADAL" clId="{FFA6652F-148B-40CA-9D03-8187BB1634D2}" dt="2024-01-31T09:45:59.060" v="0" actId="47"/>
        <pc:sldMkLst>
          <pc:docMk/>
          <pc:sldMk cId="4179799365" sldId="4911"/>
        </pc:sldMkLst>
      </pc:sldChg>
      <pc:sldChg chg="del">
        <pc:chgData name="Freimann, Sebastian" userId="f2b30842-d73c-4926-92d7-9c79927247f0" providerId="ADAL" clId="{FFA6652F-148B-40CA-9D03-8187BB1634D2}" dt="2024-01-31T09:45:59.060" v="0" actId="47"/>
        <pc:sldMkLst>
          <pc:docMk/>
          <pc:sldMk cId="792861637" sldId="4912"/>
        </pc:sldMkLst>
      </pc:sldChg>
      <pc:sldChg chg="del">
        <pc:chgData name="Freimann, Sebastian" userId="f2b30842-d73c-4926-92d7-9c79927247f0" providerId="ADAL" clId="{FFA6652F-148B-40CA-9D03-8187BB1634D2}" dt="2024-01-31T09:45:59.060" v="0" actId="47"/>
        <pc:sldMkLst>
          <pc:docMk/>
          <pc:sldMk cId="1849158183" sldId="4913"/>
        </pc:sldMkLst>
      </pc:sldChg>
      <pc:sldChg chg="del">
        <pc:chgData name="Freimann, Sebastian" userId="f2b30842-d73c-4926-92d7-9c79927247f0" providerId="ADAL" clId="{FFA6652F-148B-40CA-9D03-8187BB1634D2}" dt="2024-01-31T09:45:59.060" v="0" actId="47"/>
        <pc:sldMkLst>
          <pc:docMk/>
          <pc:sldMk cId="162970330" sldId="4915"/>
        </pc:sldMkLst>
      </pc:sldChg>
      <pc:sldChg chg="del">
        <pc:chgData name="Freimann, Sebastian" userId="f2b30842-d73c-4926-92d7-9c79927247f0" providerId="ADAL" clId="{FFA6652F-148B-40CA-9D03-8187BB1634D2}" dt="2024-01-31T09:45:59.060" v="0" actId="47"/>
        <pc:sldMkLst>
          <pc:docMk/>
          <pc:sldMk cId="2026046288" sldId="4916"/>
        </pc:sldMkLst>
      </pc:sldChg>
      <pc:sldChg chg="del">
        <pc:chgData name="Freimann, Sebastian" userId="f2b30842-d73c-4926-92d7-9c79927247f0" providerId="ADAL" clId="{FFA6652F-148B-40CA-9D03-8187BB1634D2}" dt="2024-01-31T09:45:59.060" v="0" actId="47"/>
        <pc:sldMkLst>
          <pc:docMk/>
          <pc:sldMk cId="2191315678" sldId="4917"/>
        </pc:sldMkLst>
      </pc:sldChg>
      <pc:sldChg chg="del">
        <pc:chgData name="Freimann, Sebastian" userId="f2b30842-d73c-4926-92d7-9c79927247f0" providerId="ADAL" clId="{FFA6652F-148B-40CA-9D03-8187BB1634D2}" dt="2024-01-31T09:45:59.060" v="0" actId="47"/>
        <pc:sldMkLst>
          <pc:docMk/>
          <pc:sldMk cId="2123669237" sldId="4918"/>
        </pc:sldMkLst>
      </pc:sldChg>
      <pc:sldChg chg="del">
        <pc:chgData name="Freimann, Sebastian" userId="f2b30842-d73c-4926-92d7-9c79927247f0" providerId="ADAL" clId="{FFA6652F-148B-40CA-9D03-8187BB1634D2}" dt="2024-01-31T09:45:59.060" v="0" actId="47"/>
        <pc:sldMkLst>
          <pc:docMk/>
          <pc:sldMk cId="2845050317" sldId="4919"/>
        </pc:sldMkLst>
      </pc:sldChg>
      <pc:sldChg chg="del">
        <pc:chgData name="Freimann, Sebastian" userId="f2b30842-d73c-4926-92d7-9c79927247f0" providerId="ADAL" clId="{FFA6652F-148B-40CA-9D03-8187BB1634D2}" dt="2024-01-31T09:45:59.060" v="0" actId="47"/>
        <pc:sldMkLst>
          <pc:docMk/>
          <pc:sldMk cId="2428322579" sldId="4920"/>
        </pc:sldMkLst>
      </pc:sldChg>
      <pc:sldChg chg="del">
        <pc:chgData name="Freimann, Sebastian" userId="f2b30842-d73c-4926-92d7-9c79927247f0" providerId="ADAL" clId="{FFA6652F-148B-40CA-9D03-8187BB1634D2}" dt="2024-01-31T09:45:59.060" v="0" actId="47"/>
        <pc:sldMkLst>
          <pc:docMk/>
          <pc:sldMk cId="764077951" sldId="4921"/>
        </pc:sldMkLst>
      </pc:sldChg>
      <pc:sldChg chg="del">
        <pc:chgData name="Freimann, Sebastian" userId="f2b30842-d73c-4926-92d7-9c79927247f0" providerId="ADAL" clId="{FFA6652F-148B-40CA-9D03-8187BB1634D2}" dt="2024-01-31T09:45:59.060" v="0" actId="47"/>
        <pc:sldMkLst>
          <pc:docMk/>
          <pc:sldMk cId="0" sldId="4922"/>
        </pc:sldMkLst>
      </pc:sldChg>
      <pc:sldChg chg="del">
        <pc:chgData name="Freimann, Sebastian" userId="f2b30842-d73c-4926-92d7-9c79927247f0" providerId="ADAL" clId="{FFA6652F-148B-40CA-9D03-8187BB1634D2}" dt="2024-01-31T09:45:59.060" v="0" actId="47"/>
        <pc:sldMkLst>
          <pc:docMk/>
          <pc:sldMk cId="0" sldId="4923"/>
        </pc:sldMkLst>
      </pc:sldChg>
      <pc:sldChg chg="del">
        <pc:chgData name="Freimann, Sebastian" userId="f2b30842-d73c-4926-92d7-9c79927247f0" providerId="ADAL" clId="{FFA6652F-148B-40CA-9D03-8187BB1634D2}" dt="2024-01-31T09:45:59.060" v="0" actId="47"/>
        <pc:sldMkLst>
          <pc:docMk/>
          <pc:sldMk cId="992009127" sldId="4924"/>
        </pc:sldMkLst>
      </pc:sldChg>
      <pc:sldChg chg="del">
        <pc:chgData name="Freimann, Sebastian" userId="f2b30842-d73c-4926-92d7-9c79927247f0" providerId="ADAL" clId="{FFA6652F-148B-40CA-9D03-8187BB1634D2}" dt="2024-01-31T09:45:59.060" v="0" actId="47"/>
        <pc:sldMkLst>
          <pc:docMk/>
          <pc:sldMk cId="1490529712" sldId="4925"/>
        </pc:sldMkLst>
      </pc:sldChg>
      <pc:sldChg chg="del">
        <pc:chgData name="Freimann, Sebastian" userId="f2b30842-d73c-4926-92d7-9c79927247f0" providerId="ADAL" clId="{FFA6652F-148B-40CA-9D03-8187BB1634D2}" dt="2024-01-31T09:45:59.060" v="0" actId="47"/>
        <pc:sldMkLst>
          <pc:docMk/>
          <pc:sldMk cId="1299059394" sldId="4926"/>
        </pc:sldMkLst>
      </pc:sldChg>
      <pc:sldChg chg="del">
        <pc:chgData name="Freimann, Sebastian" userId="f2b30842-d73c-4926-92d7-9c79927247f0" providerId="ADAL" clId="{FFA6652F-148B-40CA-9D03-8187BB1634D2}" dt="2024-01-31T09:45:59.060" v="0" actId="47"/>
        <pc:sldMkLst>
          <pc:docMk/>
          <pc:sldMk cId="2715516936" sldId="4927"/>
        </pc:sldMkLst>
      </pc:sldChg>
      <pc:sldChg chg="del">
        <pc:chgData name="Freimann, Sebastian" userId="f2b30842-d73c-4926-92d7-9c79927247f0" providerId="ADAL" clId="{FFA6652F-148B-40CA-9D03-8187BB1634D2}" dt="2024-01-31T09:45:59.060" v="0" actId="47"/>
        <pc:sldMkLst>
          <pc:docMk/>
          <pc:sldMk cId="924484811" sldId="4928"/>
        </pc:sldMkLst>
      </pc:sldChg>
      <pc:sldChg chg="del">
        <pc:chgData name="Freimann, Sebastian" userId="f2b30842-d73c-4926-92d7-9c79927247f0" providerId="ADAL" clId="{FFA6652F-148B-40CA-9D03-8187BB1634D2}" dt="2024-01-31T09:45:59.060" v="0" actId="47"/>
        <pc:sldMkLst>
          <pc:docMk/>
          <pc:sldMk cId="0" sldId="4929"/>
        </pc:sldMkLst>
      </pc:sldChg>
      <pc:sldChg chg="del">
        <pc:chgData name="Freimann, Sebastian" userId="f2b30842-d73c-4926-92d7-9c79927247f0" providerId="ADAL" clId="{FFA6652F-148B-40CA-9D03-8187BB1634D2}" dt="2024-01-31T09:45:59.060" v="0" actId="47"/>
        <pc:sldMkLst>
          <pc:docMk/>
          <pc:sldMk cId="3765268246" sldId="4931"/>
        </pc:sldMkLst>
      </pc:sldChg>
      <pc:sldMasterChg chg="del delSldLayout">
        <pc:chgData name="Freimann, Sebastian" userId="f2b30842-d73c-4926-92d7-9c79927247f0" providerId="ADAL" clId="{FFA6652F-148B-40CA-9D03-8187BB1634D2}" dt="2024-01-31T09:45:59.060" v="0" actId="47"/>
        <pc:sldMasterMkLst>
          <pc:docMk/>
          <pc:sldMasterMk cId="38287250" sldId="2147483687"/>
        </pc:sldMasterMkLst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38287250" sldId="2147483687"/>
            <pc:sldLayoutMk cId="356568475" sldId="2147483688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38287250" sldId="2147483687"/>
            <pc:sldLayoutMk cId="3247194246" sldId="2147483689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38287250" sldId="2147483687"/>
            <pc:sldLayoutMk cId="696582772" sldId="2147483690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38287250" sldId="2147483687"/>
            <pc:sldLayoutMk cId="2312060984" sldId="2147483691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38287250" sldId="2147483687"/>
            <pc:sldLayoutMk cId="3151104727" sldId="2147483692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38287250" sldId="2147483687"/>
            <pc:sldLayoutMk cId="3273763389" sldId="2147483693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38287250" sldId="2147483687"/>
            <pc:sldLayoutMk cId="1439019870" sldId="2147483694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38287250" sldId="2147483687"/>
            <pc:sldLayoutMk cId="235520828" sldId="2147483695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38287250" sldId="2147483687"/>
            <pc:sldLayoutMk cId="1984882589" sldId="2147483696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38287250" sldId="2147483687"/>
            <pc:sldLayoutMk cId="3629826992" sldId="2147483697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38287250" sldId="2147483687"/>
            <pc:sldLayoutMk cId="2425131606" sldId="2147483698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38287250" sldId="2147483687"/>
            <pc:sldLayoutMk cId="235959204" sldId="2147483699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38287250" sldId="2147483687"/>
            <pc:sldLayoutMk cId="245042570" sldId="2147483700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38287250" sldId="2147483687"/>
            <pc:sldLayoutMk cId="1115573539" sldId="2147483701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38287250" sldId="2147483687"/>
            <pc:sldLayoutMk cId="2706452863" sldId="2147483702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38287250" sldId="2147483687"/>
            <pc:sldLayoutMk cId="4282065903" sldId="2147483703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38287250" sldId="2147483687"/>
            <pc:sldLayoutMk cId="923169777" sldId="2147483704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38287250" sldId="2147483687"/>
            <pc:sldLayoutMk cId="70623631" sldId="2147483705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38287250" sldId="2147483687"/>
            <pc:sldLayoutMk cId="793702171" sldId="2147483706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38287250" sldId="2147483687"/>
            <pc:sldLayoutMk cId="3858424440" sldId="2147483707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38287250" sldId="2147483687"/>
            <pc:sldLayoutMk cId="1581774837" sldId="2147483708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38287250" sldId="2147483687"/>
            <pc:sldLayoutMk cId="4275742508" sldId="2147483709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38287250" sldId="2147483687"/>
            <pc:sldLayoutMk cId="325277888" sldId="2147483710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38287250" sldId="2147483687"/>
            <pc:sldLayoutMk cId="2128121393" sldId="2147483711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38287250" sldId="2147483687"/>
            <pc:sldLayoutMk cId="4090441061" sldId="2147483712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38287250" sldId="2147483687"/>
            <pc:sldLayoutMk cId="1010645356" sldId="2147483713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38287250" sldId="2147483687"/>
            <pc:sldLayoutMk cId="147782383" sldId="2147483714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38287250" sldId="2147483687"/>
            <pc:sldLayoutMk cId="2283112997" sldId="2147483715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38287250" sldId="2147483687"/>
            <pc:sldLayoutMk cId="2985335859" sldId="2147483716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38287250" sldId="2147483687"/>
            <pc:sldLayoutMk cId="3589576775" sldId="2147483717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38287250" sldId="2147483687"/>
            <pc:sldLayoutMk cId="2817836453" sldId="2147483718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38287250" sldId="2147483687"/>
            <pc:sldLayoutMk cId="2501069969" sldId="2147483719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38287250" sldId="2147483687"/>
            <pc:sldLayoutMk cId="4137966677" sldId="2147483720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38287250" sldId="2147483687"/>
            <pc:sldLayoutMk cId="1734754935" sldId="2147483721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38287250" sldId="2147483687"/>
            <pc:sldLayoutMk cId="182561321" sldId="2147483722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38287250" sldId="2147483687"/>
            <pc:sldLayoutMk cId="652056869" sldId="2147483723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38287250" sldId="2147483687"/>
            <pc:sldLayoutMk cId="2119812003" sldId="2147483724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38287250" sldId="2147483687"/>
            <pc:sldLayoutMk cId="2272870769" sldId="2147483725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38287250" sldId="2147483687"/>
            <pc:sldLayoutMk cId="335833991" sldId="2147483726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38287250" sldId="2147483687"/>
            <pc:sldLayoutMk cId="1864233091" sldId="2147483727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38287250" sldId="2147483687"/>
            <pc:sldLayoutMk cId="2303082296" sldId="2147483728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38287250" sldId="2147483687"/>
            <pc:sldLayoutMk cId="2121622872" sldId="2147483729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38287250" sldId="2147483687"/>
            <pc:sldLayoutMk cId="2915911259" sldId="2147483730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38287250" sldId="2147483687"/>
            <pc:sldLayoutMk cId="2181712749" sldId="2147483731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38287250" sldId="2147483687"/>
            <pc:sldLayoutMk cId="336455721" sldId="2147483732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38287250" sldId="2147483687"/>
            <pc:sldLayoutMk cId="110915787" sldId="2147483733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38287250" sldId="2147483687"/>
            <pc:sldLayoutMk cId="335639328" sldId="2147483734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38287250" sldId="2147483687"/>
            <pc:sldLayoutMk cId="2088501646" sldId="2147483735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38287250" sldId="2147483687"/>
            <pc:sldLayoutMk cId="896851315" sldId="2147483736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38287250" sldId="2147483687"/>
            <pc:sldLayoutMk cId="439690889" sldId="2147483737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38287250" sldId="2147483687"/>
            <pc:sldLayoutMk cId="2590333066" sldId="2147483738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38287250" sldId="2147483687"/>
            <pc:sldLayoutMk cId="3729961624" sldId="2147483739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38287250" sldId="2147483687"/>
            <pc:sldLayoutMk cId="2454185163" sldId="2147483740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38287250" sldId="2147483687"/>
            <pc:sldLayoutMk cId="997609921" sldId="2147483741"/>
          </pc:sldLayoutMkLst>
        </pc:sldLayoutChg>
      </pc:sldMasterChg>
      <pc:sldMasterChg chg="del delSldLayout">
        <pc:chgData name="Freimann, Sebastian" userId="f2b30842-d73c-4926-92d7-9c79927247f0" providerId="ADAL" clId="{FFA6652F-148B-40CA-9D03-8187BB1634D2}" dt="2024-01-31T09:45:59.060" v="0" actId="47"/>
        <pc:sldMasterMkLst>
          <pc:docMk/>
          <pc:sldMasterMk cId="3626106818" sldId="2147483752"/>
        </pc:sldMasterMkLst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3626106818" sldId="2147483752"/>
            <pc:sldLayoutMk cId="1420950146" sldId="2147483753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3626106818" sldId="2147483752"/>
            <pc:sldLayoutMk cId="3606876942" sldId="2147483754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3626106818" sldId="2147483752"/>
            <pc:sldLayoutMk cId="2985427400" sldId="2147483755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3626106818" sldId="2147483752"/>
            <pc:sldLayoutMk cId="1718026260" sldId="2147483756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3626106818" sldId="2147483752"/>
            <pc:sldLayoutMk cId="3560823125" sldId="2147483757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3626106818" sldId="2147483752"/>
            <pc:sldLayoutMk cId="2283448181" sldId="2147483758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3626106818" sldId="2147483752"/>
            <pc:sldLayoutMk cId="1434915183" sldId="2147483759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3626106818" sldId="2147483752"/>
            <pc:sldLayoutMk cId="4166176236" sldId="2147483760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3626106818" sldId="2147483752"/>
            <pc:sldLayoutMk cId="1638845154" sldId="2147483761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3626106818" sldId="2147483752"/>
            <pc:sldLayoutMk cId="1295868928" sldId="2147483762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3626106818" sldId="2147483752"/>
            <pc:sldLayoutMk cId="363833843" sldId="2147483763"/>
          </pc:sldLayoutMkLst>
        </pc:sldLayoutChg>
      </pc:sldMasterChg>
      <pc:sldMasterChg chg="del delSldLayout">
        <pc:chgData name="Freimann, Sebastian" userId="f2b30842-d73c-4926-92d7-9c79927247f0" providerId="ADAL" clId="{FFA6652F-148B-40CA-9D03-8187BB1634D2}" dt="2024-01-31T09:45:59.060" v="0" actId="47"/>
        <pc:sldMasterMkLst>
          <pc:docMk/>
          <pc:sldMasterMk cId="1868294471" sldId="2147483764"/>
        </pc:sldMasterMkLst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1868294471" sldId="2147483764"/>
            <pc:sldLayoutMk cId="1040949921" sldId="2147483765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1868294471" sldId="2147483764"/>
            <pc:sldLayoutMk cId="3830341434" sldId="2147483766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1868294471" sldId="2147483764"/>
            <pc:sldLayoutMk cId="355663838" sldId="2147483767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1868294471" sldId="2147483764"/>
            <pc:sldLayoutMk cId="1335221650" sldId="2147483768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1868294471" sldId="2147483764"/>
            <pc:sldLayoutMk cId="1726253235" sldId="2147483769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1868294471" sldId="2147483764"/>
            <pc:sldLayoutMk cId="1527347009" sldId="2147483770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1868294471" sldId="2147483764"/>
            <pc:sldLayoutMk cId="1946138119" sldId="2147483771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1868294471" sldId="2147483764"/>
            <pc:sldLayoutMk cId="3230442283" sldId="2147483772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1868294471" sldId="2147483764"/>
            <pc:sldLayoutMk cId="1902027203" sldId="2147483773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1868294471" sldId="2147483764"/>
            <pc:sldLayoutMk cId="2954574387" sldId="2147483774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1868294471" sldId="2147483764"/>
            <pc:sldLayoutMk cId="1993194776" sldId="2147483775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1868294471" sldId="2147483764"/>
            <pc:sldLayoutMk cId="1255494438" sldId="2147483776"/>
          </pc:sldLayoutMkLst>
        </pc:sldLayoutChg>
      </pc:sldMasterChg>
      <pc:sldMasterChg chg="del delSldLayout">
        <pc:chgData name="Freimann, Sebastian" userId="f2b30842-d73c-4926-92d7-9c79927247f0" providerId="ADAL" clId="{FFA6652F-148B-40CA-9D03-8187BB1634D2}" dt="2024-01-31T09:45:59.060" v="0" actId="47"/>
        <pc:sldMasterMkLst>
          <pc:docMk/>
          <pc:sldMasterMk cId="3084557278" sldId="2147483826"/>
        </pc:sldMasterMkLst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3084557278" sldId="2147483826"/>
            <pc:sldLayoutMk cId="3052325235" sldId="2147483827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3084557278" sldId="2147483826"/>
            <pc:sldLayoutMk cId="2041229040" sldId="2147483828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3084557278" sldId="2147483826"/>
            <pc:sldLayoutMk cId="1799726418" sldId="2147483829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3084557278" sldId="2147483826"/>
            <pc:sldLayoutMk cId="81362111" sldId="2147483830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3084557278" sldId="2147483826"/>
            <pc:sldLayoutMk cId="48869681" sldId="2147483831"/>
          </pc:sldLayoutMkLst>
        </pc:sldLayoutChg>
      </pc:sldMasterChg>
      <pc:sldMasterChg chg="del delSldLayout">
        <pc:chgData name="Freimann, Sebastian" userId="f2b30842-d73c-4926-92d7-9c79927247f0" providerId="ADAL" clId="{FFA6652F-148B-40CA-9D03-8187BB1634D2}" dt="2024-01-31T09:45:59.060" v="0" actId="47"/>
        <pc:sldMasterMkLst>
          <pc:docMk/>
          <pc:sldMasterMk cId="50853558" sldId="2147483832"/>
        </pc:sldMasterMkLst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50853558" sldId="2147483832"/>
            <pc:sldLayoutMk cId="4016538106" sldId="2147483833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50853558" sldId="2147483832"/>
            <pc:sldLayoutMk cId="3107695491" sldId="2147483834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50853558" sldId="2147483832"/>
            <pc:sldLayoutMk cId="4258752994" sldId="2147483835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50853558" sldId="2147483832"/>
            <pc:sldLayoutMk cId="923226787" sldId="2147483836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50853558" sldId="2147483832"/>
            <pc:sldLayoutMk cId="2444560380" sldId="2147483837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50853558" sldId="2147483832"/>
            <pc:sldLayoutMk cId="727926867" sldId="2147483838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50853558" sldId="2147483832"/>
            <pc:sldLayoutMk cId="694270297" sldId="2147483839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50853558" sldId="2147483832"/>
            <pc:sldLayoutMk cId="3813953043" sldId="2147483840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50853558" sldId="2147483832"/>
            <pc:sldLayoutMk cId="2168455650" sldId="2147483841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50853558" sldId="2147483832"/>
            <pc:sldLayoutMk cId="995004694" sldId="2147483842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50853558" sldId="2147483832"/>
            <pc:sldLayoutMk cId="4193074527" sldId="2147483843"/>
          </pc:sldLayoutMkLst>
        </pc:sldLayoutChg>
      </pc:sldMasterChg>
      <pc:sldMasterChg chg="del delSldLayout">
        <pc:chgData name="Freimann, Sebastian" userId="f2b30842-d73c-4926-92d7-9c79927247f0" providerId="ADAL" clId="{FFA6652F-148B-40CA-9D03-8187BB1634D2}" dt="2024-01-31T09:45:59.060" v="0" actId="47"/>
        <pc:sldMasterMkLst>
          <pc:docMk/>
          <pc:sldMasterMk cId="3975137690" sldId="2147483844"/>
        </pc:sldMasterMkLst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3975137690" sldId="2147483844"/>
            <pc:sldLayoutMk cId="2341855273" sldId="2147483845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3975137690" sldId="2147483844"/>
            <pc:sldLayoutMk cId="2214284816" sldId="2147483846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3975137690" sldId="2147483844"/>
            <pc:sldLayoutMk cId="2664140129" sldId="2147483847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3975137690" sldId="2147483844"/>
            <pc:sldLayoutMk cId="2327222632" sldId="2147483848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3975137690" sldId="2147483844"/>
            <pc:sldLayoutMk cId="4220535584" sldId="2147483849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3975137690" sldId="2147483844"/>
            <pc:sldLayoutMk cId="2579562298" sldId="2147483850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3975137690" sldId="2147483844"/>
            <pc:sldLayoutMk cId="573328120" sldId="2147483851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3975137690" sldId="2147483844"/>
            <pc:sldLayoutMk cId="3494149733" sldId="2147483852"/>
          </pc:sldLayoutMkLst>
        </pc:sldLayoutChg>
        <pc:sldLayoutChg chg="del">
          <pc:chgData name="Freimann, Sebastian" userId="f2b30842-d73c-4926-92d7-9c79927247f0" providerId="ADAL" clId="{FFA6652F-148B-40CA-9D03-8187BB1634D2}" dt="2024-01-31T09:45:59.060" v="0" actId="47"/>
          <pc:sldLayoutMkLst>
            <pc:docMk/>
            <pc:sldMasterMk cId="3975137690" sldId="2147483844"/>
            <pc:sldLayoutMk cId="2651038016" sldId="2147483853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E729A0-D858-4994-B851-869D7363159B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BDC929A7-2279-46E5-84B9-DF1625DB5EEA}">
      <dgm:prSet phldrT="[Text]" custT="1"/>
      <dgm:spPr>
        <a:solidFill>
          <a:schemeClr val="accent1"/>
        </a:solidFill>
      </dgm:spPr>
      <dgm:t>
        <a:bodyPr/>
        <a:lstStyle/>
        <a:p>
          <a:endParaRPr lang="en-GB" sz="13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0E5B06A-8933-46E0-9995-66720BE8A751}" type="parTrans" cxnId="{781CBFCE-57AB-4B16-A553-F446ECE3D4AE}">
      <dgm:prSet/>
      <dgm:spPr/>
      <dgm:t>
        <a:bodyPr/>
        <a:lstStyle/>
        <a:p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B360739-7B79-4908-94AE-0A6E5BF69680}" type="sibTrans" cxnId="{781CBFCE-57AB-4B16-A553-F446ECE3D4AE}">
      <dgm:prSet/>
      <dgm:spPr/>
      <dgm:t>
        <a:bodyPr/>
        <a:lstStyle/>
        <a:p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D85AC7A-D033-4744-9534-3B28FA446371}">
      <dgm:prSet phldrT="[Text]" custT="1"/>
      <dgm:spPr>
        <a:solidFill>
          <a:schemeClr val="accent5"/>
        </a:solidFill>
      </dgm:spPr>
      <dgm:t>
        <a:bodyPr/>
        <a:lstStyle/>
        <a:p>
          <a:pPr>
            <a:spcAft>
              <a:spcPts val="600"/>
            </a:spcAft>
          </a:pPr>
          <a:endParaRPr lang="de-DE" sz="13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D8B1592-CCB3-4056-86F7-C49D30F9EBCA}" type="parTrans" cxnId="{C3EE7EEB-9AB1-4C21-993B-F303E08330CC}">
      <dgm:prSet/>
      <dgm:spPr/>
      <dgm:t>
        <a:bodyPr/>
        <a:lstStyle/>
        <a:p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FAB362A-74A4-4EF4-A460-D2CE709B4BF1}" type="sibTrans" cxnId="{C3EE7EEB-9AB1-4C21-993B-F303E08330CC}">
      <dgm:prSet/>
      <dgm:spPr/>
      <dgm:t>
        <a:bodyPr/>
        <a:lstStyle/>
        <a:p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14F04F9-4E10-4A50-AF15-BFE07620DB50}">
      <dgm:prSet phldrT="[Text]" custT="1"/>
      <dgm:spPr>
        <a:solidFill>
          <a:schemeClr val="accent3"/>
        </a:solidFill>
      </dgm:spPr>
      <dgm:t>
        <a:bodyPr/>
        <a:lstStyle/>
        <a:p>
          <a:endParaRPr lang="de-DE" sz="13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610BF50-ACE7-4B7A-8029-0DF9DF10C03A}" type="parTrans" cxnId="{1BD90110-58AB-4353-AE88-EFFFE51781BF}">
      <dgm:prSet/>
      <dgm:spPr/>
      <dgm:t>
        <a:bodyPr/>
        <a:lstStyle/>
        <a:p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34829A3-FEA5-4A37-B5A5-3EB1F37CD98A}" type="sibTrans" cxnId="{1BD90110-58AB-4353-AE88-EFFFE51781BF}">
      <dgm:prSet/>
      <dgm:spPr/>
      <dgm:t>
        <a:bodyPr/>
        <a:lstStyle/>
        <a:p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DD46AFE-3694-4451-ADC6-78B33B9FAC94}">
      <dgm:prSet phldrT="[Text]" custT="1"/>
      <dgm:spPr>
        <a:solidFill>
          <a:schemeClr val="accent4"/>
        </a:solidFill>
      </dgm:spPr>
      <dgm:t>
        <a:bodyPr/>
        <a:lstStyle/>
        <a:p>
          <a:endParaRPr lang="de-DE" sz="13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537882F-7305-49A3-BB10-689312F59F40}" type="parTrans" cxnId="{3FE9B140-C608-4C9B-92FB-59C08F2D9E69}">
      <dgm:prSet/>
      <dgm:spPr/>
      <dgm:t>
        <a:bodyPr/>
        <a:lstStyle/>
        <a:p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BFBFE44-BBF6-4EEE-B6C9-BDB72D8324EA}" type="sibTrans" cxnId="{3FE9B140-C608-4C9B-92FB-59C08F2D9E69}">
      <dgm:prSet/>
      <dgm:spPr/>
      <dgm:t>
        <a:bodyPr/>
        <a:lstStyle/>
        <a:p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5D070F2-4605-476D-A70F-3C89A606249E}" type="pres">
      <dgm:prSet presAssocID="{57E729A0-D858-4994-B851-869D7363159B}" presName="rootnode" presStyleCnt="0">
        <dgm:presLayoutVars>
          <dgm:chMax/>
          <dgm:chPref/>
          <dgm:dir/>
          <dgm:animLvl val="lvl"/>
        </dgm:presLayoutVars>
      </dgm:prSet>
      <dgm:spPr/>
    </dgm:pt>
    <dgm:pt modelId="{6FE89AB6-9EE6-4115-9002-180B83713DF6}" type="pres">
      <dgm:prSet presAssocID="{BDC929A7-2279-46E5-84B9-DF1625DB5EEA}" presName="composite" presStyleCnt="0"/>
      <dgm:spPr/>
    </dgm:pt>
    <dgm:pt modelId="{AC536E8A-E48E-4844-A066-F00660657E7C}" type="pres">
      <dgm:prSet presAssocID="{BDC929A7-2279-46E5-84B9-DF1625DB5EEA}" presName="bentUpArrow1" presStyleLbl="alignImgPlace1" presStyleIdx="0" presStyleCnt="3" custAng="16200000" custFlipVert="1" custScaleX="70446" custScaleY="76104" custLinFactNeighborX="5397" custLinFactNeighborY="-12087"/>
      <dgm:spPr>
        <a:prstGeom prst="bentArrow">
          <a:avLst/>
        </a:prstGeom>
        <a:solidFill>
          <a:schemeClr val="accent1">
            <a:lumMod val="40000"/>
            <a:lumOff val="60000"/>
          </a:schemeClr>
        </a:solidFill>
      </dgm:spPr>
    </dgm:pt>
    <dgm:pt modelId="{8CAB1476-9EEE-47A5-8A7C-9ED6FBCCE816}" type="pres">
      <dgm:prSet presAssocID="{BDC929A7-2279-46E5-84B9-DF1625DB5EEA}" presName="ParentText" presStyleLbl="node1" presStyleIdx="0" presStyleCnt="4" custScaleX="214095" custScaleY="89818" custLinFactNeighborX="-984" custLinFactNeighborY="-12150">
        <dgm:presLayoutVars>
          <dgm:chMax val="1"/>
          <dgm:chPref val="1"/>
          <dgm:bulletEnabled val="1"/>
        </dgm:presLayoutVars>
      </dgm:prSet>
      <dgm:spPr/>
    </dgm:pt>
    <dgm:pt modelId="{D06F8D6F-982B-44A1-BAC4-FB812948DB71}" type="pres">
      <dgm:prSet presAssocID="{BDC929A7-2279-46E5-84B9-DF1625DB5EEA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F1500633-0C09-4BDF-BE6D-B8E1D2EB3E4F}" type="pres">
      <dgm:prSet presAssocID="{0B360739-7B79-4908-94AE-0A6E5BF69680}" presName="sibTrans" presStyleCnt="0"/>
      <dgm:spPr/>
    </dgm:pt>
    <dgm:pt modelId="{AD72F71E-F00E-4AE6-8506-86B54E5EB8A4}" type="pres">
      <dgm:prSet presAssocID="{D14F04F9-4E10-4A50-AF15-BFE07620DB50}" presName="composite" presStyleCnt="0"/>
      <dgm:spPr/>
    </dgm:pt>
    <dgm:pt modelId="{0D4E8615-F06F-4FC8-AB3C-140E8A40BD71}" type="pres">
      <dgm:prSet presAssocID="{D14F04F9-4E10-4A50-AF15-BFE07620DB50}" presName="bentUpArrow1" presStyleLbl="alignImgPlace1" presStyleIdx="1" presStyleCnt="3" custAng="5400000" custFlipHor="1" custScaleX="70412" custScaleY="80190" custLinFactNeighborX="8135" custLinFactNeighborY="-16004"/>
      <dgm:spPr>
        <a:prstGeom prst="bentArrow">
          <a:avLst/>
        </a:prstGeom>
        <a:solidFill>
          <a:srgbClr val="91DAD4"/>
        </a:solidFill>
      </dgm:spPr>
    </dgm:pt>
    <dgm:pt modelId="{5B076DE3-15AC-478C-923A-40E9BCFBEFBE}" type="pres">
      <dgm:prSet presAssocID="{D14F04F9-4E10-4A50-AF15-BFE07620DB50}" presName="ParentText" presStyleLbl="node1" presStyleIdx="1" presStyleCnt="4" custScaleX="216007" custScaleY="89818" custLinFactNeighborX="30598" custLinFactNeighborY="-4448">
        <dgm:presLayoutVars>
          <dgm:chMax val="1"/>
          <dgm:chPref val="1"/>
          <dgm:bulletEnabled val="1"/>
        </dgm:presLayoutVars>
      </dgm:prSet>
      <dgm:spPr/>
    </dgm:pt>
    <dgm:pt modelId="{A9C48BAE-6BF1-428E-AFB6-9D0E1298ECC8}" type="pres">
      <dgm:prSet presAssocID="{D14F04F9-4E10-4A50-AF15-BFE07620DB50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AA775E60-4F5A-470F-89E4-63757A111672}" type="pres">
      <dgm:prSet presAssocID="{E34829A3-FEA5-4A37-B5A5-3EB1F37CD98A}" presName="sibTrans" presStyleCnt="0"/>
      <dgm:spPr/>
    </dgm:pt>
    <dgm:pt modelId="{B06EC0EF-FE7F-4395-97B5-9CC30AC8458D}" type="pres">
      <dgm:prSet presAssocID="{EDD46AFE-3694-4451-ADC6-78B33B9FAC94}" presName="composite" presStyleCnt="0"/>
      <dgm:spPr/>
    </dgm:pt>
    <dgm:pt modelId="{2AE4B64D-211D-47FC-9461-73120175352F}" type="pres">
      <dgm:prSet presAssocID="{EDD46AFE-3694-4451-ADC6-78B33B9FAC94}" presName="bentUpArrow1" presStyleLbl="alignImgPlace1" presStyleIdx="2" presStyleCnt="3" custAng="16200000" custFlipVert="1" custScaleX="68239" custScaleY="80111" custLinFactNeighborX="-7574" custLinFactNeighborY="-14671"/>
      <dgm:spPr>
        <a:prstGeom prst="bentArrow">
          <a:avLst/>
        </a:prstGeom>
        <a:solidFill>
          <a:schemeClr val="accent4">
            <a:lumMod val="40000"/>
            <a:lumOff val="60000"/>
          </a:schemeClr>
        </a:solidFill>
      </dgm:spPr>
    </dgm:pt>
    <dgm:pt modelId="{821D6A76-AFA2-4B19-BE1F-D63BF908D6C3}" type="pres">
      <dgm:prSet presAssocID="{EDD46AFE-3694-4451-ADC6-78B33B9FAC94}" presName="ParentText" presStyleLbl="node1" presStyleIdx="2" presStyleCnt="4" custScaleX="216559" custScaleY="89818" custLinFactNeighborX="28513" custLinFactNeighborY="-5139">
        <dgm:presLayoutVars>
          <dgm:chMax val="1"/>
          <dgm:chPref val="1"/>
          <dgm:bulletEnabled val="1"/>
        </dgm:presLayoutVars>
      </dgm:prSet>
      <dgm:spPr/>
    </dgm:pt>
    <dgm:pt modelId="{6B50A9EA-73A7-47D0-87B6-9C99B06A03BD}" type="pres">
      <dgm:prSet presAssocID="{EDD46AFE-3694-4451-ADC6-78B33B9FAC94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C0FAED11-08C9-4CF4-A303-A09DCD8CAA28}" type="pres">
      <dgm:prSet presAssocID="{ABFBFE44-BBF6-4EEE-B6C9-BDB72D8324EA}" presName="sibTrans" presStyleCnt="0"/>
      <dgm:spPr/>
    </dgm:pt>
    <dgm:pt modelId="{E17B8FD8-8995-4DEB-8ADA-55625B784524}" type="pres">
      <dgm:prSet presAssocID="{3D85AC7A-D033-4744-9534-3B28FA446371}" presName="composite" presStyleCnt="0"/>
      <dgm:spPr/>
    </dgm:pt>
    <dgm:pt modelId="{7E09ADA5-FC73-4688-9D92-621204CD1D17}" type="pres">
      <dgm:prSet presAssocID="{3D85AC7A-D033-4744-9534-3B28FA446371}" presName="ParentText" presStyleLbl="node1" presStyleIdx="3" presStyleCnt="4" custScaleX="216559" custScaleY="89818" custLinFactNeighborX="19334" custLinFactNeighborY="-5635">
        <dgm:presLayoutVars>
          <dgm:chMax val="1"/>
          <dgm:chPref val="1"/>
          <dgm:bulletEnabled val="1"/>
        </dgm:presLayoutVars>
      </dgm:prSet>
      <dgm:spPr/>
    </dgm:pt>
  </dgm:ptLst>
  <dgm:cxnLst>
    <dgm:cxn modelId="{1BD90110-58AB-4353-AE88-EFFFE51781BF}" srcId="{57E729A0-D858-4994-B851-869D7363159B}" destId="{D14F04F9-4E10-4A50-AF15-BFE07620DB50}" srcOrd="1" destOrd="0" parTransId="{7610BF50-ACE7-4B7A-8029-0DF9DF10C03A}" sibTransId="{E34829A3-FEA5-4A37-B5A5-3EB1F37CD98A}"/>
    <dgm:cxn modelId="{91223734-34DB-49BF-B50D-F234E4A96602}" type="presOf" srcId="{BDC929A7-2279-46E5-84B9-DF1625DB5EEA}" destId="{8CAB1476-9EEE-47A5-8A7C-9ED6FBCCE816}" srcOrd="0" destOrd="0" presId="urn:microsoft.com/office/officeart/2005/8/layout/StepDownProcess"/>
    <dgm:cxn modelId="{3FE9B140-C608-4C9B-92FB-59C08F2D9E69}" srcId="{57E729A0-D858-4994-B851-869D7363159B}" destId="{EDD46AFE-3694-4451-ADC6-78B33B9FAC94}" srcOrd="2" destOrd="0" parTransId="{2537882F-7305-49A3-BB10-689312F59F40}" sibTransId="{ABFBFE44-BBF6-4EEE-B6C9-BDB72D8324EA}"/>
    <dgm:cxn modelId="{9219AD5E-F1B5-490F-8D66-E7E67A8826A7}" type="presOf" srcId="{57E729A0-D858-4994-B851-869D7363159B}" destId="{C5D070F2-4605-476D-A70F-3C89A606249E}" srcOrd="0" destOrd="0" presId="urn:microsoft.com/office/officeart/2005/8/layout/StepDownProcess"/>
    <dgm:cxn modelId="{CA57B060-EED6-4665-A186-D3829E65E25E}" type="presOf" srcId="{EDD46AFE-3694-4451-ADC6-78B33B9FAC94}" destId="{821D6A76-AFA2-4B19-BE1F-D63BF908D6C3}" srcOrd="0" destOrd="0" presId="urn:microsoft.com/office/officeart/2005/8/layout/StepDownProcess"/>
    <dgm:cxn modelId="{6C7E3D4A-5894-4951-A42E-94C6E247C0ED}" type="presOf" srcId="{3D85AC7A-D033-4744-9534-3B28FA446371}" destId="{7E09ADA5-FC73-4688-9D92-621204CD1D17}" srcOrd="0" destOrd="0" presId="urn:microsoft.com/office/officeart/2005/8/layout/StepDownProcess"/>
    <dgm:cxn modelId="{1A5EA5C5-A95A-4FFC-B29B-D19C119200A9}" type="presOf" srcId="{D14F04F9-4E10-4A50-AF15-BFE07620DB50}" destId="{5B076DE3-15AC-478C-923A-40E9BCFBEFBE}" srcOrd="0" destOrd="0" presId="urn:microsoft.com/office/officeart/2005/8/layout/StepDownProcess"/>
    <dgm:cxn modelId="{781CBFCE-57AB-4B16-A553-F446ECE3D4AE}" srcId="{57E729A0-D858-4994-B851-869D7363159B}" destId="{BDC929A7-2279-46E5-84B9-DF1625DB5EEA}" srcOrd="0" destOrd="0" parTransId="{40E5B06A-8933-46E0-9995-66720BE8A751}" sibTransId="{0B360739-7B79-4908-94AE-0A6E5BF69680}"/>
    <dgm:cxn modelId="{C3EE7EEB-9AB1-4C21-993B-F303E08330CC}" srcId="{57E729A0-D858-4994-B851-869D7363159B}" destId="{3D85AC7A-D033-4744-9534-3B28FA446371}" srcOrd="3" destOrd="0" parTransId="{5D8B1592-CCB3-4056-86F7-C49D30F9EBCA}" sibTransId="{DFAB362A-74A4-4EF4-A460-D2CE709B4BF1}"/>
    <dgm:cxn modelId="{56CCDF30-4491-4136-9AE7-4A0C1FCB9666}" type="presParOf" srcId="{C5D070F2-4605-476D-A70F-3C89A606249E}" destId="{6FE89AB6-9EE6-4115-9002-180B83713DF6}" srcOrd="0" destOrd="0" presId="urn:microsoft.com/office/officeart/2005/8/layout/StepDownProcess"/>
    <dgm:cxn modelId="{DD6404E1-3FBA-49CA-A40F-57DA2F64AFF4}" type="presParOf" srcId="{6FE89AB6-9EE6-4115-9002-180B83713DF6}" destId="{AC536E8A-E48E-4844-A066-F00660657E7C}" srcOrd="0" destOrd="0" presId="urn:microsoft.com/office/officeart/2005/8/layout/StepDownProcess"/>
    <dgm:cxn modelId="{CA12D566-1AD5-48F6-8C26-C121D9D55538}" type="presParOf" srcId="{6FE89AB6-9EE6-4115-9002-180B83713DF6}" destId="{8CAB1476-9EEE-47A5-8A7C-9ED6FBCCE816}" srcOrd="1" destOrd="0" presId="urn:microsoft.com/office/officeart/2005/8/layout/StepDownProcess"/>
    <dgm:cxn modelId="{D1B1EBA2-E76C-4675-9494-DEEF7B171EF9}" type="presParOf" srcId="{6FE89AB6-9EE6-4115-9002-180B83713DF6}" destId="{D06F8D6F-982B-44A1-BAC4-FB812948DB71}" srcOrd="2" destOrd="0" presId="urn:microsoft.com/office/officeart/2005/8/layout/StepDownProcess"/>
    <dgm:cxn modelId="{5BA74939-787C-4B90-9109-B8C2A0489E53}" type="presParOf" srcId="{C5D070F2-4605-476D-A70F-3C89A606249E}" destId="{F1500633-0C09-4BDF-BE6D-B8E1D2EB3E4F}" srcOrd="1" destOrd="0" presId="urn:microsoft.com/office/officeart/2005/8/layout/StepDownProcess"/>
    <dgm:cxn modelId="{6048262D-F20F-475B-AC1C-142C80979E64}" type="presParOf" srcId="{C5D070F2-4605-476D-A70F-3C89A606249E}" destId="{AD72F71E-F00E-4AE6-8506-86B54E5EB8A4}" srcOrd="2" destOrd="0" presId="urn:microsoft.com/office/officeart/2005/8/layout/StepDownProcess"/>
    <dgm:cxn modelId="{697865DA-D732-4061-A91A-94C3FFD48006}" type="presParOf" srcId="{AD72F71E-F00E-4AE6-8506-86B54E5EB8A4}" destId="{0D4E8615-F06F-4FC8-AB3C-140E8A40BD71}" srcOrd="0" destOrd="0" presId="urn:microsoft.com/office/officeart/2005/8/layout/StepDownProcess"/>
    <dgm:cxn modelId="{CE058BAC-4871-4B2D-A84B-BF9CB69B164A}" type="presParOf" srcId="{AD72F71E-F00E-4AE6-8506-86B54E5EB8A4}" destId="{5B076DE3-15AC-478C-923A-40E9BCFBEFBE}" srcOrd="1" destOrd="0" presId="urn:microsoft.com/office/officeart/2005/8/layout/StepDownProcess"/>
    <dgm:cxn modelId="{F237CCEB-70E0-44BB-B2F8-932397D70B86}" type="presParOf" srcId="{AD72F71E-F00E-4AE6-8506-86B54E5EB8A4}" destId="{A9C48BAE-6BF1-428E-AFB6-9D0E1298ECC8}" srcOrd="2" destOrd="0" presId="urn:microsoft.com/office/officeart/2005/8/layout/StepDownProcess"/>
    <dgm:cxn modelId="{720CC6D6-2428-4D04-B5C5-E407DA0FC69A}" type="presParOf" srcId="{C5D070F2-4605-476D-A70F-3C89A606249E}" destId="{AA775E60-4F5A-470F-89E4-63757A111672}" srcOrd="3" destOrd="0" presId="urn:microsoft.com/office/officeart/2005/8/layout/StepDownProcess"/>
    <dgm:cxn modelId="{FA0B7EEA-82B8-4EDD-8E55-75AD6E5440BD}" type="presParOf" srcId="{C5D070F2-4605-476D-A70F-3C89A606249E}" destId="{B06EC0EF-FE7F-4395-97B5-9CC30AC8458D}" srcOrd="4" destOrd="0" presId="urn:microsoft.com/office/officeart/2005/8/layout/StepDownProcess"/>
    <dgm:cxn modelId="{60322796-AF25-4045-AC84-F203E8070EE8}" type="presParOf" srcId="{B06EC0EF-FE7F-4395-97B5-9CC30AC8458D}" destId="{2AE4B64D-211D-47FC-9461-73120175352F}" srcOrd="0" destOrd="0" presId="urn:microsoft.com/office/officeart/2005/8/layout/StepDownProcess"/>
    <dgm:cxn modelId="{B5B5DBE0-A519-4803-8286-A702A75027F0}" type="presParOf" srcId="{B06EC0EF-FE7F-4395-97B5-9CC30AC8458D}" destId="{821D6A76-AFA2-4B19-BE1F-D63BF908D6C3}" srcOrd="1" destOrd="0" presId="urn:microsoft.com/office/officeart/2005/8/layout/StepDownProcess"/>
    <dgm:cxn modelId="{87F53973-9026-4263-A288-66DDE4745BED}" type="presParOf" srcId="{B06EC0EF-FE7F-4395-97B5-9CC30AC8458D}" destId="{6B50A9EA-73A7-47D0-87B6-9C99B06A03BD}" srcOrd="2" destOrd="0" presId="urn:microsoft.com/office/officeart/2005/8/layout/StepDownProcess"/>
    <dgm:cxn modelId="{10203C76-B429-4C89-9597-22752C9F0BFC}" type="presParOf" srcId="{C5D070F2-4605-476D-A70F-3C89A606249E}" destId="{C0FAED11-08C9-4CF4-A303-A09DCD8CAA28}" srcOrd="5" destOrd="0" presId="urn:microsoft.com/office/officeart/2005/8/layout/StepDownProcess"/>
    <dgm:cxn modelId="{BAA4735A-78E6-49EF-BD5E-AD0BE953EEC2}" type="presParOf" srcId="{C5D070F2-4605-476D-A70F-3C89A606249E}" destId="{E17B8FD8-8995-4DEB-8ADA-55625B784524}" srcOrd="6" destOrd="0" presId="urn:microsoft.com/office/officeart/2005/8/layout/StepDownProcess"/>
    <dgm:cxn modelId="{EBE39696-6569-4108-B80A-51A15A8FF2A3}" type="presParOf" srcId="{E17B8FD8-8995-4DEB-8ADA-55625B784524}" destId="{7E09ADA5-FC73-4688-9D92-621204CD1D17}" srcOrd="0" destOrd="0" presId="urn:microsoft.com/office/officeart/2005/8/layout/StepDownProcess"/>
  </dgm:cxnLst>
  <dgm:bg>
    <a:blipFill>
      <a:blip xmlns:r="http://schemas.openxmlformats.org/officeDocument/2006/relationships" r:embed="rId1">
        <a:extLst>
          <a:ext uri="{28A0092B-C50C-407E-A947-70E740481C1C}">
            <a14:useLocalDpi xmlns:a14="http://schemas.microsoft.com/office/drawing/2010/main" val="0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536E8A-E48E-4844-A066-F00660657E7C}">
      <dsp:nvSpPr>
        <dsp:cNvPr id="0" name=""/>
        <dsp:cNvSpPr/>
      </dsp:nvSpPr>
      <dsp:spPr>
        <a:xfrm flipV="1">
          <a:off x="930069" y="3544203"/>
          <a:ext cx="502921" cy="529991"/>
        </a:xfrm>
        <a:prstGeom prst="bentArrow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AB1476-9EEE-47A5-8A7C-9ED6FBCCE816}">
      <dsp:nvSpPr>
        <dsp:cNvPr id="0" name=""/>
        <dsp:cNvSpPr/>
      </dsp:nvSpPr>
      <dsp:spPr>
        <a:xfrm>
          <a:off x="0" y="2725390"/>
          <a:ext cx="2381713" cy="699397"/>
        </a:xfrm>
        <a:prstGeom prst="roundRect">
          <a:avLst>
            <a:gd name="adj" fmla="val 1667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34148" y="2759538"/>
        <a:ext cx="2313417" cy="631101"/>
      </dsp:txXfrm>
    </dsp:sp>
    <dsp:sp modelId="{D06F8D6F-982B-44A1-BAC4-FB812948DB71}">
      <dsp:nvSpPr>
        <dsp:cNvPr id="0" name=""/>
        <dsp:cNvSpPr/>
      </dsp:nvSpPr>
      <dsp:spPr>
        <a:xfrm>
          <a:off x="1747884" y="2854622"/>
          <a:ext cx="809094" cy="629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4E8615-F06F-4FC8-AB3C-140E8A40BD71}">
      <dsp:nvSpPr>
        <dsp:cNvPr id="0" name=""/>
        <dsp:cNvSpPr/>
      </dsp:nvSpPr>
      <dsp:spPr>
        <a:xfrm rot="10800000" flipH="1">
          <a:off x="2174768" y="4274565"/>
          <a:ext cx="529923" cy="529735"/>
        </a:xfrm>
        <a:prstGeom prst="bentArrow">
          <a:avLst/>
        </a:prstGeom>
        <a:solidFill>
          <a:srgbClr val="91DAD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076DE3-15AC-478C-923A-40E9BCFBEFBE}">
      <dsp:nvSpPr>
        <dsp:cNvPr id="0" name=""/>
        <dsp:cNvSpPr/>
      </dsp:nvSpPr>
      <dsp:spPr>
        <a:xfrm>
          <a:off x="1568155" y="3541483"/>
          <a:ext cx="2402983" cy="699397"/>
        </a:xfrm>
        <a:prstGeom prst="roundRect">
          <a:avLst>
            <a:gd name="adj" fmla="val 1667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3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602303" y="3575631"/>
        <a:ext cx="2334687" cy="631101"/>
      </dsp:txXfrm>
    </dsp:sp>
    <dsp:sp modelId="{A9C48BAE-6BF1-428E-AFB6-9D0E1298ECC8}">
      <dsp:nvSpPr>
        <dsp:cNvPr id="0" name=""/>
        <dsp:cNvSpPr/>
      </dsp:nvSpPr>
      <dsp:spPr>
        <a:xfrm>
          <a:off x="2985485" y="3610741"/>
          <a:ext cx="809094" cy="629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4B64D-211D-47FC-9461-73120175352F}">
      <dsp:nvSpPr>
        <dsp:cNvPr id="0" name=""/>
        <dsp:cNvSpPr/>
      </dsp:nvSpPr>
      <dsp:spPr>
        <a:xfrm flipV="1">
          <a:off x="3286881" y="5061168"/>
          <a:ext cx="529401" cy="513387"/>
        </a:xfrm>
        <a:prstGeom prst="bentArrow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1D6A76-AFA2-4B19-BE1F-D63BF908D6C3}">
      <dsp:nvSpPr>
        <dsp:cNvPr id="0" name=""/>
        <dsp:cNvSpPr/>
      </dsp:nvSpPr>
      <dsp:spPr>
        <a:xfrm>
          <a:off x="2771926" y="4305722"/>
          <a:ext cx="2409124" cy="699397"/>
        </a:xfrm>
        <a:prstGeom prst="roundRect">
          <a:avLst>
            <a:gd name="adj" fmla="val 1667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3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2806074" y="4339870"/>
        <a:ext cx="2340828" cy="631101"/>
      </dsp:txXfrm>
    </dsp:sp>
    <dsp:sp modelId="{6B50A9EA-73A7-47D0-87B6-9C99B06A03BD}">
      <dsp:nvSpPr>
        <dsp:cNvPr id="0" name=""/>
        <dsp:cNvSpPr/>
      </dsp:nvSpPr>
      <dsp:spPr>
        <a:xfrm>
          <a:off x="4215522" y="4380361"/>
          <a:ext cx="809094" cy="629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09ADA5-FC73-4688-9D92-621204CD1D17}">
      <dsp:nvSpPr>
        <dsp:cNvPr id="0" name=""/>
        <dsp:cNvSpPr/>
      </dsp:nvSpPr>
      <dsp:spPr>
        <a:xfrm>
          <a:off x="3682497" y="5071219"/>
          <a:ext cx="2409124" cy="699397"/>
        </a:xfrm>
        <a:prstGeom prst="roundRect">
          <a:avLst>
            <a:gd name="adj" fmla="val 1667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endParaRPr lang="de-DE" sz="13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3716645" y="5105367"/>
        <a:ext cx="2340828" cy="6311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D8834-AEC4-4EA4-A143-9A23A1C9A947}" type="datetimeFigureOut">
              <a:rPr lang="de-DE" smtClean="0"/>
              <a:t>31.01.2024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ABB6C-0F0A-4984-9CF0-25395972A0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5985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9365" rtl="0" eaLnBrk="1" latinLnBrk="0" hangingPunct="1">
      <a:defRPr sz="288" kern="1200">
        <a:solidFill>
          <a:schemeClr val="tx1"/>
        </a:solidFill>
        <a:latin typeface="+mn-lt"/>
        <a:ea typeface="+mn-ea"/>
        <a:cs typeface="+mn-cs"/>
      </a:defRPr>
    </a:lvl1pPr>
    <a:lvl2pPr marL="109682" algn="l" defTabSz="219365" rtl="0" eaLnBrk="1" latinLnBrk="0" hangingPunct="1">
      <a:defRPr sz="288" kern="1200">
        <a:solidFill>
          <a:schemeClr val="tx1"/>
        </a:solidFill>
        <a:latin typeface="+mn-lt"/>
        <a:ea typeface="+mn-ea"/>
        <a:cs typeface="+mn-cs"/>
      </a:defRPr>
    </a:lvl2pPr>
    <a:lvl3pPr marL="219365" algn="l" defTabSz="219365" rtl="0" eaLnBrk="1" latinLnBrk="0" hangingPunct="1">
      <a:defRPr sz="288" kern="1200">
        <a:solidFill>
          <a:schemeClr val="tx1"/>
        </a:solidFill>
        <a:latin typeface="+mn-lt"/>
        <a:ea typeface="+mn-ea"/>
        <a:cs typeface="+mn-cs"/>
      </a:defRPr>
    </a:lvl3pPr>
    <a:lvl4pPr marL="329047" algn="l" defTabSz="219365" rtl="0" eaLnBrk="1" latinLnBrk="0" hangingPunct="1">
      <a:defRPr sz="288" kern="1200">
        <a:solidFill>
          <a:schemeClr val="tx1"/>
        </a:solidFill>
        <a:latin typeface="+mn-lt"/>
        <a:ea typeface="+mn-ea"/>
        <a:cs typeface="+mn-cs"/>
      </a:defRPr>
    </a:lvl4pPr>
    <a:lvl5pPr marL="438729" algn="l" defTabSz="219365" rtl="0" eaLnBrk="1" latinLnBrk="0" hangingPunct="1">
      <a:defRPr sz="288" kern="1200">
        <a:solidFill>
          <a:schemeClr val="tx1"/>
        </a:solidFill>
        <a:latin typeface="+mn-lt"/>
        <a:ea typeface="+mn-ea"/>
        <a:cs typeface="+mn-cs"/>
      </a:defRPr>
    </a:lvl5pPr>
    <a:lvl6pPr marL="548411" algn="l" defTabSz="219365" rtl="0" eaLnBrk="1" latinLnBrk="0" hangingPunct="1">
      <a:defRPr sz="288" kern="1200">
        <a:solidFill>
          <a:schemeClr val="tx1"/>
        </a:solidFill>
        <a:latin typeface="+mn-lt"/>
        <a:ea typeface="+mn-ea"/>
        <a:cs typeface="+mn-cs"/>
      </a:defRPr>
    </a:lvl6pPr>
    <a:lvl7pPr marL="658094" algn="l" defTabSz="219365" rtl="0" eaLnBrk="1" latinLnBrk="0" hangingPunct="1">
      <a:defRPr sz="288" kern="1200">
        <a:solidFill>
          <a:schemeClr val="tx1"/>
        </a:solidFill>
        <a:latin typeface="+mn-lt"/>
        <a:ea typeface="+mn-ea"/>
        <a:cs typeface="+mn-cs"/>
      </a:defRPr>
    </a:lvl7pPr>
    <a:lvl8pPr marL="767776" algn="l" defTabSz="219365" rtl="0" eaLnBrk="1" latinLnBrk="0" hangingPunct="1">
      <a:defRPr sz="288" kern="1200">
        <a:solidFill>
          <a:schemeClr val="tx1"/>
        </a:solidFill>
        <a:latin typeface="+mn-lt"/>
        <a:ea typeface="+mn-ea"/>
        <a:cs typeface="+mn-cs"/>
      </a:defRPr>
    </a:lvl8pPr>
    <a:lvl9pPr marL="877458" algn="l" defTabSz="219365" rtl="0" eaLnBrk="1" latinLnBrk="0" hangingPunct="1">
      <a:defRPr sz="28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sv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2.svg"/><Relationship Id="rId7" Type="http://schemas.openxmlformats.org/officeDocument/2006/relationships/diagramColors" Target="../diagrams/colors1.xml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eigenem Hintergrund und eigenem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22263E52-492E-1AA8-EB51-72FEE46B4E2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/>
          </p:nvPr>
        </p:nvSpPr>
        <p:spPr>
          <a:xfrm>
            <a:off x="0" y="0"/>
            <a:ext cx="5028181" cy="11699875"/>
          </a:xfrm>
          <a:custGeom>
            <a:avLst/>
            <a:gdLst>
              <a:gd name="connsiteX0" fmla="*/ 0 w 9305163"/>
              <a:gd name="connsiteY0" fmla="*/ 0 h 6858000"/>
              <a:gd name="connsiteX1" fmla="*/ 6874551 w 9305163"/>
              <a:gd name="connsiteY1" fmla="*/ 0 h 6858000"/>
              <a:gd name="connsiteX2" fmla="*/ 6874536 w 9305163"/>
              <a:gd name="connsiteY2" fmla="*/ 5 h 6858000"/>
              <a:gd name="connsiteX3" fmla="*/ 9305163 w 9305163"/>
              <a:gd name="connsiteY3" fmla="*/ 3111140 h 6858000"/>
              <a:gd name="connsiteX4" fmla="*/ 7880406 w 9305163"/>
              <a:gd name="connsiteY4" fmla="*/ 6434648 h 6858000"/>
              <a:gd name="connsiteX5" fmla="*/ 1826270 w 9305163"/>
              <a:gd name="connsiteY5" fmla="*/ 6858000 h 6858000"/>
              <a:gd name="connsiteX6" fmla="*/ 0 w 930516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05163" h="6858000">
                <a:moveTo>
                  <a:pt x="0" y="0"/>
                </a:moveTo>
                <a:lnTo>
                  <a:pt x="6874551" y="0"/>
                </a:lnTo>
                <a:lnTo>
                  <a:pt x="6874536" y="5"/>
                </a:lnTo>
                <a:lnTo>
                  <a:pt x="9305163" y="3111140"/>
                </a:lnTo>
                <a:lnTo>
                  <a:pt x="7880406" y="6434648"/>
                </a:lnTo>
                <a:lnTo>
                  <a:pt x="182627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19" name="Bildplatzhalter 18">
            <a:extLst>
              <a:ext uri="{FF2B5EF4-FFF2-40B4-BE49-F238E27FC236}">
                <a16:creationId xmlns:a16="http://schemas.microsoft.com/office/drawing/2014/main" id="{6CBE80D7-4C78-2560-7640-335E29532A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4"/>
          </p:nvPr>
        </p:nvSpPr>
        <p:spPr>
          <a:xfrm>
            <a:off x="4310446" y="1518768"/>
            <a:ext cx="2277679" cy="9439387"/>
          </a:xfrm>
          <a:custGeom>
            <a:avLst/>
            <a:gdLst>
              <a:gd name="connsiteX0" fmla="*/ 4215079 w 4215079"/>
              <a:gd name="connsiteY0" fmla="*/ 0 h 5532992"/>
              <a:gd name="connsiteX1" fmla="*/ 4215079 w 4215079"/>
              <a:gd name="connsiteY1" fmla="*/ 4854614 h 5532992"/>
              <a:gd name="connsiteX2" fmla="*/ 2672380 w 4215079"/>
              <a:gd name="connsiteY2" fmla="*/ 4962498 h 5532992"/>
              <a:gd name="connsiteX3" fmla="*/ 2453229 w 4215079"/>
              <a:gd name="connsiteY3" fmla="*/ 5366114 h 5532992"/>
              <a:gd name="connsiteX4" fmla="*/ 66766 w 4215079"/>
              <a:gd name="connsiteY4" fmla="*/ 5532992 h 5532992"/>
              <a:gd name="connsiteX5" fmla="*/ 1493078 w 4215079"/>
              <a:gd name="connsiteY5" fmla="*/ 2205856 h 5532992"/>
              <a:gd name="connsiteX6" fmla="*/ 0 w 4215079"/>
              <a:gd name="connsiteY6" fmla="*/ 294748 h 5532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15079" h="5532992">
                <a:moveTo>
                  <a:pt x="4215079" y="0"/>
                </a:moveTo>
                <a:lnTo>
                  <a:pt x="4215079" y="4854614"/>
                </a:lnTo>
                <a:lnTo>
                  <a:pt x="2672380" y="4962498"/>
                </a:lnTo>
                <a:lnTo>
                  <a:pt x="2453229" y="5366114"/>
                </a:lnTo>
                <a:lnTo>
                  <a:pt x="66766" y="5532992"/>
                </a:lnTo>
                <a:cubicBezTo>
                  <a:pt x="66766" y="5532992"/>
                  <a:pt x="1493078" y="2205856"/>
                  <a:pt x="1493078" y="2205856"/>
                </a:cubicBezTo>
                <a:lnTo>
                  <a:pt x="0" y="29474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789" y="2348101"/>
            <a:ext cx="3346390" cy="4558233"/>
          </a:xfrm>
        </p:spPr>
        <p:txBody>
          <a:bodyPr anchor="b"/>
          <a:lstStyle>
            <a:lvl1pPr algn="l">
              <a:defRPr sz="2915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789" y="7263673"/>
            <a:ext cx="3346390" cy="2724554"/>
          </a:xfrm>
        </p:spPr>
        <p:txBody>
          <a:bodyPr/>
          <a:lstStyle>
            <a:lvl1pPr marL="0" indent="0" algn="l">
              <a:buNone/>
              <a:defRPr sz="1295"/>
            </a:lvl1pPr>
            <a:lvl2pPr marL="246783" indent="0" algn="ctr">
              <a:buNone/>
              <a:defRPr sz="1080"/>
            </a:lvl2pPr>
            <a:lvl3pPr marL="493566" indent="0" algn="ctr">
              <a:buNone/>
              <a:defRPr sz="972"/>
            </a:lvl3pPr>
            <a:lvl4pPr marL="740349" indent="0" algn="ctr">
              <a:buNone/>
              <a:defRPr sz="864"/>
            </a:lvl4pPr>
            <a:lvl5pPr marL="987132" indent="0" algn="ctr">
              <a:buNone/>
              <a:defRPr sz="864"/>
            </a:lvl5pPr>
            <a:lvl6pPr marL="1233915" indent="0" algn="ctr">
              <a:buNone/>
              <a:defRPr sz="864"/>
            </a:lvl6pPr>
            <a:lvl7pPr marL="1480698" indent="0" algn="ctr">
              <a:buNone/>
              <a:defRPr sz="864"/>
            </a:lvl7pPr>
            <a:lvl8pPr marL="1727481" indent="0" algn="ctr">
              <a:buNone/>
              <a:defRPr sz="864"/>
            </a:lvl8pPr>
            <a:lvl9pPr marL="1974264" indent="0" algn="ctr">
              <a:buNone/>
              <a:defRPr sz="864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/>
          <a:p>
            <a:fld id="{5411DEEB-C771-42D7-ADCB-C68BCA79ADDD}" type="datetime1">
              <a:rPr lang="de-DE" smtClean="0"/>
              <a:t>31.01.2024</a:t>
            </a:fld>
            <a:endParaRPr lang="de-DE"/>
          </a:p>
        </p:txBody>
      </p:sp>
      <p:sp>
        <p:nvSpPr>
          <p:cNvPr id="6" name="Slide Number Placeholder 5"/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fld id="{CD54B35D-9FFA-44F5-A0C7-D16F8B7D9F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1028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04" userDrawn="1">
          <p15:clr>
            <a:srgbClr val="FBAE40"/>
          </p15:clr>
        </p15:guide>
        <p15:guide id="2" orient="horz" pos="4353" userDrawn="1">
          <p15:clr>
            <a:srgbClr val="FBAE40"/>
          </p15:clr>
        </p15:guide>
        <p15:guide id="3" orient="horz" pos="6292" userDrawn="1">
          <p15:clr>
            <a:srgbClr val="FBAE40"/>
          </p15:clr>
        </p15:guide>
        <p15:guide id="4" pos="396" userDrawn="1">
          <p15:clr>
            <a:srgbClr val="FBAE40"/>
          </p15:clr>
        </p15:guide>
        <p15:guide id="5" orient="horz" pos="457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Log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F62E4CA2-E420-492E-B98F-CF5EB6C72A8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3619" y="4966354"/>
            <a:ext cx="6548957" cy="6733521"/>
            <a:chOff x="6296829" y="825541"/>
            <a:chExt cx="5890774" cy="6032458"/>
          </a:xfrm>
        </p:grpSpPr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F4E616EA-E623-47A8-AFD7-509293A82F22}"/>
                </a:ext>
              </a:extLst>
            </p:cNvPr>
            <p:cNvSpPr/>
            <p:nvPr/>
          </p:nvSpPr>
          <p:spPr>
            <a:xfrm>
              <a:off x="8447001" y="1243537"/>
              <a:ext cx="3740602" cy="3637088"/>
            </a:xfrm>
            <a:custGeom>
              <a:avLst/>
              <a:gdLst>
                <a:gd name="connsiteX0" fmla="*/ 3740602 w 3740602"/>
                <a:gd name="connsiteY0" fmla="*/ 0 h 3637088"/>
                <a:gd name="connsiteX1" fmla="*/ 3740602 w 3740602"/>
                <a:gd name="connsiteY1" fmla="*/ 1653888 h 3637088"/>
                <a:gd name="connsiteX2" fmla="*/ 3687176 w 3740602"/>
                <a:gd name="connsiteY2" fmla="*/ 1665741 h 3637088"/>
                <a:gd name="connsiteX3" fmla="*/ 3430636 w 3740602"/>
                <a:gd name="connsiteY3" fmla="*/ 1745916 h 3637088"/>
                <a:gd name="connsiteX4" fmla="*/ 1378693 w 3740602"/>
                <a:gd name="connsiteY4" fmla="*/ 3319448 h 3637088"/>
                <a:gd name="connsiteX5" fmla="*/ 334067 w 3740602"/>
                <a:gd name="connsiteY5" fmla="*/ 3477460 h 3637088"/>
                <a:gd name="connsiteX6" fmla="*/ 90467 w 3740602"/>
                <a:gd name="connsiteY6" fmla="*/ 2428438 h 3637088"/>
                <a:gd name="connsiteX7" fmla="*/ 678618 w 3740602"/>
                <a:gd name="connsiteY7" fmla="*/ 1462812 h 3637088"/>
                <a:gd name="connsiteX8" fmla="*/ 814683 w 3740602"/>
                <a:gd name="connsiteY8" fmla="*/ 1456228 h 3637088"/>
                <a:gd name="connsiteX9" fmla="*/ 1738606 w 3740602"/>
                <a:gd name="connsiteY9" fmla="*/ 1833700 h 3637088"/>
                <a:gd name="connsiteX10" fmla="*/ 2932464 w 3740602"/>
                <a:gd name="connsiteY10" fmla="*/ 231639 h 3637088"/>
                <a:gd name="connsiteX11" fmla="*/ 3037804 w 3740602"/>
                <a:gd name="connsiteY11" fmla="*/ 62654 h 3637088"/>
                <a:gd name="connsiteX12" fmla="*/ 3626023 w 3740602"/>
                <a:gd name="connsiteY12" fmla="*/ 3091 h 3637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40602" h="3637088">
                  <a:moveTo>
                    <a:pt x="3740602" y="0"/>
                  </a:moveTo>
                  <a:lnTo>
                    <a:pt x="3740602" y="1653888"/>
                  </a:lnTo>
                  <a:lnTo>
                    <a:pt x="3687176" y="1665741"/>
                  </a:lnTo>
                  <a:cubicBezTo>
                    <a:pt x="3601471" y="1688548"/>
                    <a:pt x="3515951" y="1715192"/>
                    <a:pt x="3430636" y="1745916"/>
                  </a:cubicBezTo>
                  <a:cubicBezTo>
                    <a:pt x="2581329" y="2053161"/>
                    <a:pt x="1879060" y="2555726"/>
                    <a:pt x="1378693" y="3319448"/>
                  </a:cubicBezTo>
                  <a:cubicBezTo>
                    <a:pt x="1150455" y="3668390"/>
                    <a:pt x="667645" y="3743007"/>
                    <a:pt x="334067" y="3477460"/>
                  </a:cubicBezTo>
                  <a:cubicBezTo>
                    <a:pt x="7073" y="3218496"/>
                    <a:pt x="-91684" y="2830051"/>
                    <a:pt x="90467" y="2428438"/>
                  </a:cubicBezTo>
                  <a:cubicBezTo>
                    <a:pt x="246283" y="2083885"/>
                    <a:pt x="430629" y="1752500"/>
                    <a:pt x="678618" y="1462812"/>
                  </a:cubicBezTo>
                  <a:cubicBezTo>
                    <a:pt x="731288" y="1399169"/>
                    <a:pt x="759818" y="1403558"/>
                    <a:pt x="814683" y="1456228"/>
                  </a:cubicBezTo>
                  <a:cubicBezTo>
                    <a:pt x="1073645" y="1699830"/>
                    <a:pt x="1378693" y="1835895"/>
                    <a:pt x="1738606" y="1833700"/>
                  </a:cubicBezTo>
                  <a:cubicBezTo>
                    <a:pt x="2570356" y="1827117"/>
                    <a:pt x="3167285" y="1001945"/>
                    <a:pt x="2932464" y="231639"/>
                  </a:cubicBezTo>
                  <a:cubicBezTo>
                    <a:pt x="2890767" y="95573"/>
                    <a:pt x="2897351" y="88989"/>
                    <a:pt x="3037804" y="62654"/>
                  </a:cubicBezTo>
                  <a:cubicBezTo>
                    <a:pt x="3222150" y="31381"/>
                    <a:pt x="3406496" y="12453"/>
                    <a:pt x="3626023" y="3091"/>
                  </a:cubicBezTo>
                  <a:close/>
                </a:path>
              </a:pathLst>
            </a:custGeom>
            <a:solidFill>
              <a:srgbClr val="24B7AB">
                <a:alpha val="10000"/>
              </a:srgbClr>
            </a:solidFill>
            <a:ln w="14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72"/>
            </a:p>
          </p:txBody>
        </p:sp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737A8253-E06D-4DA3-9511-AD198A442FF3}"/>
                </a:ext>
              </a:extLst>
            </p:cNvPr>
            <p:cNvSpPr/>
            <p:nvPr/>
          </p:nvSpPr>
          <p:spPr>
            <a:xfrm>
              <a:off x="9180222" y="825541"/>
              <a:ext cx="1982011" cy="1988343"/>
            </a:xfrm>
            <a:custGeom>
              <a:avLst/>
              <a:gdLst>
                <a:gd name="connsiteX0" fmla="*/ 996607 w 1982011"/>
                <a:gd name="connsiteY0" fmla="*/ 1988344 h 1988343"/>
                <a:gd name="connsiteX1" fmla="*/ 262 w 1982011"/>
                <a:gd name="connsiteY1" fmla="*/ 1013939 h 1988343"/>
                <a:gd name="connsiteX2" fmla="*/ 992218 w 1982011"/>
                <a:gd name="connsiteY2" fmla="*/ 32 h 1988343"/>
                <a:gd name="connsiteX3" fmla="*/ 1981979 w 1982011"/>
                <a:gd name="connsiteY3" fmla="*/ 1000772 h 1988343"/>
                <a:gd name="connsiteX4" fmla="*/ 996607 w 1982011"/>
                <a:gd name="connsiteY4" fmla="*/ 1988344 h 198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2011" h="1988343">
                  <a:moveTo>
                    <a:pt x="996607" y="1988344"/>
                  </a:moveTo>
                  <a:cubicBezTo>
                    <a:pt x="412845" y="1966398"/>
                    <a:pt x="13430" y="1586731"/>
                    <a:pt x="262" y="1013939"/>
                  </a:cubicBezTo>
                  <a:cubicBezTo>
                    <a:pt x="-12905" y="388477"/>
                    <a:pt x="472099" y="4421"/>
                    <a:pt x="992218" y="32"/>
                  </a:cubicBezTo>
                  <a:cubicBezTo>
                    <a:pt x="1536476" y="-4357"/>
                    <a:pt x="1979784" y="445537"/>
                    <a:pt x="1981979" y="1000772"/>
                  </a:cubicBezTo>
                  <a:cubicBezTo>
                    <a:pt x="1986368" y="1545034"/>
                    <a:pt x="1545255" y="1986149"/>
                    <a:pt x="996607" y="1988344"/>
                  </a:cubicBezTo>
                  <a:close/>
                </a:path>
              </a:pathLst>
            </a:custGeom>
            <a:solidFill>
              <a:srgbClr val="239CCE">
                <a:alpha val="10000"/>
              </a:srgbClr>
            </a:solidFill>
            <a:ln w="14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72"/>
            </a:p>
          </p:txBody>
        </p:sp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25C47E20-1104-4EA3-B99C-E1574F752710}"/>
                </a:ext>
              </a:extLst>
            </p:cNvPr>
            <p:cNvSpPr/>
            <p:nvPr userDrawn="1"/>
          </p:nvSpPr>
          <p:spPr>
            <a:xfrm>
              <a:off x="10240399" y="5743648"/>
              <a:ext cx="1947204" cy="1114351"/>
            </a:xfrm>
            <a:custGeom>
              <a:avLst/>
              <a:gdLst>
                <a:gd name="connsiteX0" fmla="*/ 989834 w 1947204"/>
                <a:gd name="connsiteY0" fmla="*/ 34 h 1114351"/>
                <a:gd name="connsiteX1" fmla="*/ 1919381 w 1947204"/>
                <a:gd name="connsiteY1" fmla="*/ 596590 h 1114351"/>
                <a:gd name="connsiteX2" fmla="*/ 1947204 w 1947204"/>
                <a:gd name="connsiteY2" fmla="*/ 686198 h 1114351"/>
                <a:gd name="connsiteX3" fmla="*/ 1947204 w 1947204"/>
                <a:gd name="connsiteY3" fmla="*/ 1114351 h 1114351"/>
                <a:gd name="connsiteX4" fmla="*/ 11668 w 1947204"/>
                <a:gd name="connsiteY4" fmla="*/ 1114351 h 1114351"/>
                <a:gd name="connsiteX5" fmla="*/ 73 w 1947204"/>
                <a:gd name="connsiteY5" fmla="*/ 1011747 h 1114351"/>
                <a:gd name="connsiteX6" fmla="*/ 989834 w 1947204"/>
                <a:gd name="connsiteY6" fmla="*/ 34 h 1114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7204" h="1114351">
                  <a:moveTo>
                    <a:pt x="989834" y="34"/>
                  </a:moveTo>
                  <a:cubicBezTo>
                    <a:pt x="1414488" y="-3257"/>
                    <a:pt x="1767543" y="237875"/>
                    <a:pt x="1919381" y="596590"/>
                  </a:cubicBezTo>
                  <a:lnTo>
                    <a:pt x="1947204" y="686198"/>
                  </a:lnTo>
                  <a:lnTo>
                    <a:pt x="1947204" y="1114351"/>
                  </a:lnTo>
                  <a:lnTo>
                    <a:pt x="11668" y="1114351"/>
                  </a:lnTo>
                  <a:lnTo>
                    <a:pt x="73" y="1011747"/>
                  </a:lnTo>
                  <a:cubicBezTo>
                    <a:pt x="-6511" y="458707"/>
                    <a:pt x="438991" y="4423"/>
                    <a:pt x="989834" y="34"/>
                  </a:cubicBezTo>
                  <a:close/>
                </a:path>
              </a:pathLst>
            </a:custGeom>
            <a:solidFill>
              <a:srgbClr val="E9F8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972"/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C805C605-E900-48E7-B0A5-5686129F6FE6}"/>
                </a:ext>
              </a:extLst>
            </p:cNvPr>
            <p:cNvSpPr/>
            <p:nvPr userDrawn="1"/>
          </p:nvSpPr>
          <p:spPr>
            <a:xfrm>
              <a:off x="6296829" y="3687477"/>
              <a:ext cx="5890774" cy="3170522"/>
            </a:xfrm>
            <a:custGeom>
              <a:avLst/>
              <a:gdLst>
                <a:gd name="connsiteX0" fmla="*/ 5861305 w 5890774"/>
                <a:gd name="connsiteY0" fmla="*/ 375 h 3170522"/>
                <a:gd name="connsiteX1" fmla="*/ 5890774 w 5890774"/>
                <a:gd name="connsiteY1" fmla="*/ 3693 h 3170522"/>
                <a:gd name="connsiteX2" fmla="*/ 5890774 w 5890774"/>
                <a:gd name="connsiteY2" fmla="*/ 2199193 h 3170522"/>
                <a:gd name="connsiteX3" fmla="*/ 5890074 w 5890774"/>
                <a:gd name="connsiteY3" fmla="*/ 2199026 h 3170522"/>
                <a:gd name="connsiteX4" fmla="*/ 5841965 w 5890774"/>
                <a:gd name="connsiteY4" fmla="*/ 2161546 h 3170522"/>
                <a:gd name="connsiteX5" fmla="*/ 4623966 w 5890774"/>
                <a:gd name="connsiteY5" fmla="*/ 1832356 h 3170522"/>
                <a:gd name="connsiteX6" fmla="*/ 3696580 w 5890774"/>
                <a:gd name="connsiteY6" fmla="*/ 2922081 h 3170522"/>
                <a:gd name="connsiteX7" fmla="*/ 3693101 w 5890774"/>
                <a:gd name="connsiteY7" fmla="*/ 3170522 h 3170522"/>
                <a:gd name="connsiteX8" fmla="*/ 1134317 w 5890774"/>
                <a:gd name="connsiteY8" fmla="*/ 3170522 h 3170522"/>
                <a:gd name="connsiteX9" fmla="*/ 996581 w 5890774"/>
                <a:gd name="connsiteY9" fmla="*/ 3091510 h 3170522"/>
                <a:gd name="connsiteX10" fmla="*/ 182112 w 5890774"/>
                <a:gd name="connsiteY10" fmla="*/ 2308585 h 3170522"/>
                <a:gd name="connsiteX11" fmla="*/ 17518 w 5890774"/>
                <a:gd name="connsiteY11" fmla="*/ 2060595 h 3170522"/>
                <a:gd name="connsiteX12" fmla="*/ 201864 w 5890774"/>
                <a:gd name="connsiteY12" fmla="*/ 1773101 h 3170522"/>
                <a:gd name="connsiteX13" fmla="*/ 491550 w 5890774"/>
                <a:gd name="connsiteY13" fmla="*/ 1814799 h 3170522"/>
                <a:gd name="connsiteX14" fmla="*/ 1597624 w 5890774"/>
                <a:gd name="connsiteY14" fmla="*/ 2045233 h 3170522"/>
                <a:gd name="connsiteX15" fmla="*/ 3735156 w 5890774"/>
                <a:gd name="connsiteY15" fmla="*/ 1678733 h 3170522"/>
                <a:gd name="connsiteX16" fmla="*/ 5100193 w 5890774"/>
                <a:gd name="connsiteY16" fmla="*/ 585820 h 3170522"/>
                <a:gd name="connsiteX17" fmla="*/ 5321847 w 5890774"/>
                <a:gd name="connsiteY17" fmla="*/ 269797 h 3170522"/>
                <a:gd name="connsiteX18" fmla="*/ 5861305 w 5890774"/>
                <a:gd name="connsiteY18" fmla="*/ 375 h 3170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90774" h="3170522">
                  <a:moveTo>
                    <a:pt x="5861305" y="375"/>
                  </a:moveTo>
                  <a:lnTo>
                    <a:pt x="5890774" y="3693"/>
                  </a:lnTo>
                  <a:lnTo>
                    <a:pt x="5890774" y="2199193"/>
                  </a:lnTo>
                  <a:lnTo>
                    <a:pt x="5890074" y="2199026"/>
                  </a:lnTo>
                  <a:cubicBezTo>
                    <a:pt x="5876255" y="2191448"/>
                    <a:pt x="5860619" y="2179103"/>
                    <a:pt x="5841965" y="2161546"/>
                  </a:cubicBezTo>
                  <a:cubicBezTo>
                    <a:pt x="5497414" y="1834550"/>
                    <a:pt x="5093609" y="1716042"/>
                    <a:pt x="4623966" y="1832356"/>
                  </a:cubicBezTo>
                  <a:cubicBezTo>
                    <a:pt x="4092326" y="1965678"/>
                    <a:pt x="3752028" y="2419962"/>
                    <a:pt x="3696580" y="2922081"/>
                  </a:cubicBezTo>
                  <a:lnTo>
                    <a:pt x="3693101" y="3170522"/>
                  </a:lnTo>
                  <a:lnTo>
                    <a:pt x="1134317" y="3170522"/>
                  </a:lnTo>
                  <a:lnTo>
                    <a:pt x="996581" y="3091510"/>
                  </a:lnTo>
                  <a:cubicBezTo>
                    <a:pt x="684126" y="2892899"/>
                    <a:pt x="409253" y="2636679"/>
                    <a:pt x="182112" y="2308585"/>
                  </a:cubicBezTo>
                  <a:cubicBezTo>
                    <a:pt x="125053" y="2227385"/>
                    <a:pt x="57020" y="2154963"/>
                    <a:pt x="17518" y="2060595"/>
                  </a:cubicBezTo>
                  <a:cubicBezTo>
                    <a:pt x="-39542" y="1917945"/>
                    <a:pt x="48242" y="1777491"/>
                    <a:pt x="201864" y="1773101"/>
                  </a:cubicBezTo>
                  <a:cubicBezTo>
                    <a:pt x="300620" y="1770907"/>
                    <a:pt x="394988" y="1792853"/>
                    <a:pt x="491550" y="1814799"/>
                  </a:cubicBezTo>
                  <a:cubicBezTo>
                    <a:pt x="858047" y="1902583"/>
                    <a:pt x="1224543" y="1990367"/>
                    <a:pt x="1597624" y="2045233"/>
                  </a:cubicBezTo>
                  <a:cubicBezTo>
                    <a:pt x="2345980" y="2154963"/>
                    <a:pt x="3063612" y="2027676"/>
                    <a:pt x="3735156" y="1678733"/>
                  </a:cubicBezTo>
                  <a:cubicBezTo>
                    <a:pt x="4261859" y="1404408"/>
                    <a:pt x="4731501" y="1055466"/>
                    <a:pt x="5100193" y="585820"/>
                  </a:cubicBezTo>
                  <a:cubicBezTo>
                    <a:pt x="5179198" y="484868"/>
                    <a:pt x="5245036" y="372943"/>
                    <a:pt x="5321847" y="269797"/>
                  </a:cubicBezTo>
                  <a:cubicBezTo>
                    <a:pt x="5458460" y="87096"/>
                    <a:pt x="5650624" y="-6723"/>
                    <a:pt x="5861305" y="375"/>
                  </a:cubicBezTo>
                  <a:close/>
                </a:path>
              </a:pathLst>
            </a:custGeom>
            <a:solidFill>
              <a:srgbClr val="E9F5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972"/>
            </a:p>
          </p:txBody>
        </p:sp>
      </p:grp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ED58C1EF-1274-4982-A648-D2E2B5CB0D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0760" y="10659886"/>
            <a:ext cx="4426608" cy="74998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Master-Untertitelformat bearbeiten</a:t>
            </a:r>
            <a:endParaRPr lang="en-US" noProof="0"/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A41F3462-48CA-4461-9590-397B09F1603A}"/>
              </a:ext>
            </a:extLst>
          </p:cNvPr>
          <p:cNvSpPr txBox="1">
            <a:spLocks/>
          </p:cNvSpPr>
          <p:nvPr/>
        </p:nvSpPr>
        <p:spPr>
          <a:xfrm>
            <a:off x="63619" y="10779538"/>
            <a:ext cx="1041492" cy="634230"/>
          </a:xfrm>
          <a:prstGeom prst="rect">
            <a:avLst/>
          </a:prstGeom>
          <a:noFill/>
        </p:spPr>
        <p:txBody>
          <a:bodyPr vert="horz" wrap="square" lIns="49357" tIns="24680" rIns="49357" bIns="2468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6" noProof="0">
                <a:solidFill>
                  <a:srgbClr val="909092"/>
                </a:solidFill>
              </a:rPr>
              <a:t>Confidential – do not distribute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49B165D4-0B9F-4317-BD97-44E158FDDFCC}"/>
              </a:ext>
            </a:extLst>
          </p:cNvPr>
          <p:cNvSpPr txBox="1">
            <a:spLocks/>
          </p:cNvSpPr>
          <p:nvPr userDrawn="1"/>
        </p:nvSpPr>
        <p:spPr>
          <a:xfrm>
            <a:off x="63619" y="10779538"/>
            <a:ext cx="1041492" cy="634230"/>
          </a:xfrm>
          <a:prstGeom prst="rect">
            <a:avLst/>
          </a:prstGeom>
          <a:noFill/>
        </p:spPr>
        <p:txBody>
          <a:bodyPr vert="horz" wrap="square" lIns="49357" tIns="24680" rIns="49357" bIns="2468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6" noProof="0">
                <a:solidFill>
                  <a:srgbClr val="909092"/>
                </a:solidFill>
              </a:rPr>
              <a:t>Confidential – do not distribute</a:t>
            </a:r>
          </a:p>
        </p:txBody>
      </p:sp>
      <p:pic>
        <p:nvPicPr>
          <p:cNvPr id="40" name="Grafik 39">
            <a:extLst>
              <a:ext uri="{FF2B5EF4-FFF2-40B4-BE49-F238E27FC236}">
                <a16:creationId xmlns:a16="http://schemas.microsoft.com/office/drawing/2014/main" id="{82853007-A4F4-41D3-BA6A-69053AD657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89" y="1887987"/>
            <a:ext cx="6048175" cy="191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731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roduct Overvie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platzhalter 3">
            <a:extLst>
              <a:ext uri="{FF2B5EF4-FFF2-40B4-BE49-F238E27FC236}">
                <a16:creationId xmlns:a16="http://schemas.microsoft.com/office/drawing/2014/main" id="{CC547CBA-AD1C-48FE-8867-874843D934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31776" y="4180569"/>
            <a:ext cx="3015886" cy="749981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EAF959AE-7EFE-4C7F-9C46-2AF9360B7B66}"/>
              </a:ext>
            </a:extLst>
          </p:cNvPr>
          <p:cNvSpPr txBox="1">
            <a:spLocks/>
          </p:cNvSpPr>
          <p:nvPr userDrawn="1"/>
        </p:nvSpPr>
        <p:spPr>
          <a:xfrm>
            <a:off x="64321" y="11225476"/>
            <a:ext cx="1041492" cy="634230"/>
          </a:xfrm>
          <a:prstGeom prst="rect">
            <a:avLst/>
          </a:prstGeom>
          <a:noFill/>
        </p:spPr>
        <p:txBody>
          <a:bodyPr vert="horz" wrap="square" lIns="49357" tIns="24680" rIns="49357" bIns="2468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6" noProof="0">
                <a:solidFill>
                  <a:srgbClr val="909092"/>
                </a:solidFill>
              </a:rPr>
              <a:t>Confidential – do not distribute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EF612CB-B680-42C8-965A-8BCCECADBB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34" y="2924630"/>
            <a:ext cx="6048175" cy="1911182"/>
          </a:xfrm>
          <a:prstGeom prst="rect">
            <a:avLst/>
          </a:prstGeom>
        </p:spPr>
      </p:pic>
      <p:pic>
        <p:nvPicPr>
          <p:cNvPr id="17" name="Grafik 16" descr="Ein Bild, das Person, haltend, jung enthält.&#10;&#10;Automatisch generierte Beschreibung">
            <a:extLst>
              <a:ext uri="{FF2B5EF4-FFF2-40B4-BE49-F238E27FC236}">
                <a16:creationId xmlns:a16="http://schemas.microsoft.com/office/drawing/2014/main" id="{5EB1032D-AAA6-433E-8477-FAE91B9468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5" t="-222" r="23885" b="1"/>
          <a:stretch/>
        </p:blipFill>
        <p:spPr>
          <a:xfrm>
            <a:off x="811765" y="5104071"/>
            <a:ext cx="5802291" cy="6595804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5A17DBA8-DBB0-4E49-9B98-32C6AF844300}"/>
              </a:ext>
            </a:extLst>
          </p:cNvPr>
          <p:cNvGrpSpPr/>
          <p:nvPr userDrawn="1"/>
        </p:nvGrpSpPr>
        <p:grpSpPr>
          <a:xfrm>
            <a:off x="392918" y="173570"/>
            <a:ext cx="5802291" cy="2256768"/>
            <a:chOff x="26233" y="7695634"/>
            <a:chExt cx="7157026" cy="2786622"/>
          </a:xfrm>
        </p:grpSpPr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175E6AF7-12C7-475C-ADFA-E32701F981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33647" y="7695634"/>
              <a:ext cx="3778300" cy="2655494"/>
            </a:xfrm>
            <a:prstGeom prst="rect">
              <a:avLst/>
            </a:prstGeom>
          </p:spPr>
        </p:pic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EA3304B7-1B46-4762-B00C-C7C0C47543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7222" y="8850239"/>
              <a:ext cx="794183" cy="1632012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ABF7ACE5-D22D-4858-A34D-D492A4CB558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233" y="8850245"/>
              <a:ext cx="692050" cy="1632011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9A4A5473-85E0-477F-8AC3-B78004E3B1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64391" y="8850239"/>
              <a:ext cx="794180" cy="1632007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B9BFFC4A-5314-47ED-9B12-72DF222EBD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89079" y="8850239"/>
              <a:ext cx="794180" cy="1632007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00709B63-244C-4736-9951-489FAD296E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399960" y="8239890"/>
              <a:ext cx="2458542" cy="2176795"/>
            </a:xfrm>
            <a:prstGeom prst="rect">
              <a:avLst/>
            </a:prstGeom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83687710-EFE9-4B26-B628-82E9165470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69113" y="8850237"/>
              <a:ext cx="794183" cy="1632014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53C62FFC-5B0A-402B-9720-AD96DBB131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36217" y="8850237"/>
              <a:ext cx="794183" cy="1632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2946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2B651694-5221-4673-A456-A52F235CFC49}"/>
              </a:ext>
            </a:extLst>
          </p:cNvPr>
          <p:cNvGrpSpPr/>
          <p:nvPr userDrawn="1"/>
        </p:nvGrpSpPr>
        <p:grpSpPr>
          <a:xfrm>
            <a:off x="63619" y="4966354"/>
            <a:ext cx="6548957" cy="6733521"/>
            <a:chOff x="49668" y="3881438"/>
            <a:chExt cx="5112921" cy="5262562"/>
          </a:xfrm>
        </p:grpSpPr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F527CFFC-9F8D-4BC5-B6DA-ECC52A6668CA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49668" y="3881438"/>
              <a:ext cx="5112921" cy="5262562"/>
              <a:chOff x="6296829" y="825541"/>
              <a:chExt cx="5890774" cy="6032458"/>
            </a:xfrm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AB849153-79C6-48C3-965F-A42A779C0494}"/>
                  </a:ext>
                </a:extLst>
              </p:cNvPr>
              <p:cNvSpPr/>
              <p:nvPr/>
            </p:nvSpPr>
            <p:spPr>
              <a:xfrm>
                <a:off x="8447001" y="1243537"/>
                <a:ext cx="3740602" cy="3637088"/>
              </a:xfrm>
              <a:custGeom>
                <a:avLst/>
                <a:gdLst>
                  <a:gd name="connsiteX0" fmla="*/ 3740602 w 3740602"/>
                  <a:gd name="connsiteY0" fmla="*/ 0 h 3637088"/>
                  <a:gd name="connsiteX1" fmla="*/ 3740602 w 3740602"/>
                  <a:gd name="connsiteY1" fmla="*/ 1653888 h 3637088"/>
                  <a:gd name="connsiteX2" fmla="*/ 3687176 w 3740602"/>
                  <a:gd name="connsiteY2" fmla="*/ 1665741 h 3637088"/>
                  <a:gd name="connsiteX3" fmla="*/ 3430636 w 3740602"/>
                  <a:gd name="connsiteY3" fmla="*/ 1745916 h 3637088"/>
                  <a:gd name="connsiteX4" fmla="*/ 1378693 w 3740602"/>
                  <a:gd name="connsiteY4" fmla="*/ 3319448 h 3637088"/>
                  <a:gd name="connsiteX5" fmla="*/ 334067 w 3740602"/>
                  <a:gd name="connsiteY5" fmla="*/ 3477460 h 3637088"/>
                  <a:gd name="connsiteX6" fmla="*/ 90467 w 3740602"/>
                  <a:gd name="connsiteY6" fmla="*/ 2428438 h 3637088"/>
                  <a:gd name="connsiteX7" fmla="*/ 678618 w 3740602"/>
                  <a:gd name="connsiteY7" fmla="*/ 1462812 h 3637088"/>
                  <a:gd name="connsiteX8" fmla="*/ 814683 w 3740602"/>
                  <a:gd name="connsiteY8" fmla="*/ 1456228 h 3637088"/>
                  <a:gd name="connsiteX9" fmla="*/ 1738606 w 3740602"/>
                  <a:gd name="connsiteY9" fmla="*/ 1833700 h 3637088"/>
                  <a:gd name="connsiteX10" fmla="*/ 2932464 w 3740602"/>
                  <a:gd name="connsiteY10" fmla="*/ 231639 h 3637088"/>
                  <a:gd name="connsiteX11" fmla="*/ 3037804 w 3740602"/>
                  <a:gd name="connsiteY11" fmla="*/ 62654 h 3637088"/>
                  <a:gd name="connsiteX12" fmla="*/ 3626023 w 3740602"/>
                  <a:gd name="connsiteY12" fmla="*/ 3091 h 3637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740602" h="3637088">
                    <a:moveTo>
                      <a:pt x="3740602" y="0"/>
                    </a:moveTo>
                    <a:lnTo>
                      <a:pt x="3740602" y="1653888"/>
                    </a:lnTo>
                    <a:lnTo>
                      <a:pt x="3687176" y="1665741"/>
                    </a:lnTo>
                    <a:cubicBezTo>
                      <a:pt x="3601471" y="1688548"/>
                      <a:pt x="3515951" y="1715192"/>
                      <a:pt x="3430636" y="1745916"/>
                    </a:cubicBezTo>
                    <a:cubicBezTo>
                      <a:pt x="2581329" y="2053161"/>
                      <a:pt x="1879060" y="2555726"/>
                      <a:pt x="1378693" y="3319448"/>
                    </a:cubicBezTo>
                    <a:cubicBezTo>
                      <a:pt x="1150455" y="3668390"/>
                      <a:pt x="667645" y="3743007"/>
                      <a:pt x="334067" y="3477460"/>
                    </a:cubicBezTo>
                    <a:cubicBezTo>
                      <a:pt x="7073" y="3218496"/>
                      <a:pt x="-91684" y="2830051"/>
                      <a:pt x="90467" y="2428438"/>
                    </a:cubicBezTo>
                    <a:cubicBezTo>
                      <a:pt x="246283" y="2083885"/>
                      <a:pt x="430629" y="1752500"/>
                      <a:pt x="678618" y="1462812"/>
                    </a:cubicBezTo>
                    <a:cubicBezTo>
                      <a:pt x="731288" y="1399169"/>
                      <a:pt x="759818" y="1403558"/>
                      <a:pt x="814683" y="1456228"/>
                    </a:cubicBezTo>
                    <a:cubicBezTo>
                      <a:pt x="1073645" y="1699830"/>
                      <a:pt x="1378693" y="1835895"/>
                      <a:pt x="1738606" y="1833700"/>
                    </a:cubicBezTo>
                    <a:cubicBezTo>
                      <a:pt x="2570356" y="1827117"/>
                      <a:pt x="3167285" y="1001945"/>
                      <a:pt x="2932464" y="231639"/>
                    </a:cubicBezTo>
                    <a:cubicBezTo>
                      <a:pt x="2890767" y="95573"/>
                      <a:pt x="2897351" y="88989"/>
                      <a:pt x="3037804" y="62654"/>
                    </a:cubicBezTo>
                    <a:cubicBezTo>
                      <a:pt x="3222150" y="31381"/>
                      <a:pt x="3406496" y="12453"/>
                      <a:pt x="3626023" y="3091"/>
                    </a:cubicBezTo>
                    <a:close/>
                  </a:path>
                </a:pathLst>
              </a:custGeom>
              <a:solidFill>
                <a:srgbClr val="24B7AB">
                  <a:alpha val="10000"/>
                </a:srgbClr>
              </a:solidFill>
              <a:ln w="14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972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045CC2FD-9035-44A5-BC18-23F3142747B0}"/>
                  </a:ext>
                </a:extLst>
              </p:cNvPr>
              <p:cNvSpPr/>
              <p:nvPr/>
            </p:nvSpPr>
            <p:spPr>
              <a:xfrm>
                <a:off x="9180222" y="825541"/>
                <a:ext cx="1982011" cy="1988343"/>
              </a:xfrm>
              <a:custGeom>
                <a:avLst/>
                <a:gdLst>
                  <a:gd name="connsiteX0" fmla="*/ 996607 w 1982011"/>
                  <a:gd name="connsiteY0" fmla="*/ 1988344 h 1988343"/>
                  <a:gd name="connsiteX1" fmla="*/ 262 w 1982011"/>
                  <a:gd name="connsiteY1" fmla="*/ 1013939 h 1988343"/>
                  <a:gd name="connsiteX2" fmla="*/ 992218 w 1982011"/>
                  <a:gd name="connsiteY2" fmla="*/ 32 h 1988343"/>
                  <a:gd name="connsiteX3" fmla="*/ 1981979 w 1982011"/>
                  <a:gd name="connsiteY3" fmla="*/ 1000772 h 1988343"/>
                  <a:gd name="connsiteX4" fmla="*/ 996607 w 1982011"/>
                  <a:gd name="connsiteY4" fmla="*/ 1988344 h 1988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82011" h="1988343">
                    <a:moveTo>
                      <a:pt x="996607" y="1988344"/>
                    </a:moveTo>
                    <a:cubicBezTo>
                      <a:pt x="412845" y="1966398"/>
                      <a:pt x="13430" y="1586731"/>
                      <a:pt x="262" y="1013939"/>
                    </a:cubicBezTo>
                    <a:cubicBezTo>
                      <a:pt x="-12905" y="388477"/>
                      <a:pt x="472099" y="4421"/>
                      <a:pt x="992218" y="32"/>
                    </a:cubicBezTo>
                    <a:cubicBezTo>
                      <a:pt x="1536476" y="-4357"/>
                      <a:pt x="1979784" y="445537"/>
                      <a:pt x="1981979" y="1000772"/>
                    </a:cubicBezTo>
                    <a:cubicBezTo>
                      <a:pt x="1986368" y="1545034"/>
                      <a:pt x="1545255" y="1986149"/>
                      <a:pt x="996607" y="1988344"/>
                    </a:cubicBezTo>
                    <a:close/>
                  </a:path>
                </a:pathLst>
              </a:custGeom>
              <a:solidFill>
                <a:srgbClr val="239CCE">
                  <a:alpha val="10000"/>
                </a:srgbClr>
              </a:solidFill>
              <a:ln w="14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972"/>
              </a:p>
            </p:txBody>
          </p:sp>
          <p:sp>
            <p:nvSpPr>
              <p:cNvPr id="16" name="Freihandform: Form 15">
                <a:extLst>
                  <a:ext uri="{FF2B5EF4-FFF2-40B4-BE49-F238E27FC236}">
                    <a16:creationId xmlns:a16="http://schemas.microsoft.com/office/drawing/2014/main" id="{317BA0CF-7E2C-442C-AD28-BCFCB8F3FD5A}"/>
                  </a:ext>
                </a:extLst>
              </p:cNvPr>
              <p:cNvSpPr/>
              <p:nvPr userDrawn="1"/>
            </p:nvSpPr>
            <p:spPr>
              <a:xfrm>
                <a:off x="10240399" y="5743648"/>
                <a:ext cx="1947204" cy="1114351"/>
              </a:xfrm>
              <a:custGeom>
                <a:avLst/>
                <a:gdLst>
                  <a:gd name="connsiteX0" fmla="*/ 989834 w 1947204"/>
                  <a:gd name="connsiteY0" fmla="*/ 34 h 1114351"/>
                  <a:gd name="connsiteX1" fmla="*/ 1919381 w 1947204"/>
                  <a:gd name="connsiteY1" fmla="*/ 596590 h 1114351"/>
                  <a:gd name="connsiteX2" fmla="*/ 1947204 w 1947204"/>
                  <a:gd name="connsiteY2" fmla="*/ 686198 h 1114351"/>
                  <a:gd name="connsiteX3" fmla="*/ 1947204 w 1947204"/>
                  <a:gd name="connsiteY3" fmla="*/ 1114351 h 1114351"/>
                  <a:gd name="connsiteX4" fmla="*/ 11668 w 1947204"/>
                  <a:gd name="connsiteY4" fmla="*/ 1114351 h 1114351"/>
                  <a:gd name="connsiteX5" fmla="*/ 73 w 1947204"/>
                  <a:gd name="connsiteY5" fmla="*/ 1011747 h 1114351"/>
                  <a:gd name="connsiteX6" fmla="*/ 989834 w 1947204"/>
                  <a:gd name="connsiteY6" fmla="*/ 34 h 1114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47204" h="1114351">
                    <a:moveTo>
                      <a:pt x="989834" y="34"/>
                    </a:moveTo>
                    <a:cubicBezTo>
                      <a:pt x="1414488" y="-3257"/>
                      <a:pt x="1767543" y="237875"/>
                      <a:pt x="1919381" y="596590"/>
                    </a:cubicBezTo>
                    <a:lnTo>
                      <a:pt x="1947204" y="686198"/>
                    </a:lnTo>
                    <a:lnTo>
                      <a:pt x="1947204" y="1114351"/>
                    </a:lnTo>
                    <a:lnTo>
                      <a:pt x="11668" y="1114351"/>
                    </a:lnTo>
                    <a:lnTo>
                      <a:pt x="73" y="1011747"/>
                    </a:lnTo>
                    <a:cubicBezTo>
                      <a:pt x="-6511" y="458707"/>
                      <a:pt x="438991" y="4423"/>
                      <a:pt x="989834" y="34"/>
                    </a:cubicBezTo>
                    <a:close/>
                  </a:path>
                </a:pathLst>
              </a:custGeom>
              <a:solidFill>
                <a:srgbClr val="E9F8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 sz="972"/>
              </a:p>
            </p:txBody>
          </p:sp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9E194A44-C316-4C81-9B36-6E28B5E06473}"/>
                  </a:ext>
                </a:extLst>
              </p:cNvPr>
              <p:cNvSpPr/>
              <p:nvPr userDrawn="1"/>
            </p:nvSpPr>
            <p:spPr>
              <a:xfrm>
                <a:off x="6296829" y="3687477"/>
                <a:ext cx="5890774" cy="3170522"/>
              </a:xfrm>
              <a:custGeom>
                <a:avLst/>
                <a:gdLst>
                  <a:gd name="connsiteX0" fmla="*/ 5861305 w 5890774"/>
                  <a:gd name="connsiteY0" fmla="*/ 375 h 3170522"/>
                  <a:gd name="connsiteX1" fmla="*/ 5890774 w 5890774"/>
                  <a:gd name="connsiteY1" fmla="*/ 3693 h 3170522"/>
                  <a:gd name="connsiteX2" fmla="*/ 5890774 w 5890774"/>
                  <a:gd name="connsiteY2" fmla="*/ 2199193 h 3170522"/>
                  <a:gd name="connsiteX3" fmla="*/ 5890074 w 5890774"/>
                  <a:gd name="connsiteY3" fmla="*/ 2199026 h 3170522"/>
                  <a:gd name="connsiteX4" fmla="*/ 5841965 w 5890774"/>
                  <a:gd name="connsiteY4" fmla="*/ 2161546 h 3170522"/>
                  <a:gd name="connsiteX5" fmla="*/ 4623966 w 5890774"/>
                  <a:gd name="connsiteY5" fmla="*/ 1832356 h 3170522"/>
                  <a:gd name="connsiteX6" fmla="*/ 3696580 w 5890774"/>
                  <a:gd name="connsiteY6" fmla="*/ 2922081 h 3170522"/>
                  <a:gd name="connsiteX7" fmla="*/ 3693101 w 5890774"/>
                  <a:gd name="connsiteY7" fmla="*/ 3170522 h 3170522"/>
                  <a:gd name="connsiteX8" fmla="*/ 1134317 w 5890774"/>
                  <a:gd name="connsiteY8" fmla="*/ 3170522 h 3170522"/>
                  <a:gd name="connsiteX9" fmla="*/ 996581 w 5890774"/>
                  <a:gd name="connsiteY9" fmla="*/ 3091510 h 3170522"/>
                  <a:gd name="connsiteX10" fmla="*/ 182112 w 5890774"/>
                  <a:gd name="connsiteY10" fmla="*/ 2308585 h 3170522"/>
                  <a:gd name="connsiteX11" fmla="*/ 17518 w 5890774"/>
                  <a:gd name="connsiteY11" fmla="*/ 2060595 h 3170522"/>
                  <a:gd name="connsiteX12" fmla="*/ 201864 w 5890774"/>
                  <a:gd name="connsiteY12" fmla="*/ 1773101 h 3170522"/>
                  <a:gd name="connsiteX13" fmla="*/ 491550 w 5890774"/>
                  <a:gd name="connsiteY13" fmla="*/ 1814799 h 3170522"/>
                  <a:gd name="connsiteX14" fmla="*/ 1597624 w 5890774"/>
                  <a:gd name="connsiteY14" fmla="*/ 2045233 h 3170522"/>
                  <a:gd name="connsiteX15" fmla="*/ 3735156 w 5890774"/>
                  <a:gd name="connsiteY15" fmla="*/ 1678733 h 3170522"/>
                  <a:gd name="connsiteX16" fmla="*/ 5100193 w 5890774"/>
                  <a:gd name="connsiteY16" fmla="*/ 585820 h 3170522"/>
                  <a:gd name="connsiteX17" fmla="*/ 5321847 w 5890774"/>
                  <a:gd name="connsiteY17" fmla="*/ 269797 h 3170522"/>
                  <a:gd name="connsiteX18" fmla="*/ 5861305 w 5890774"/>
                  <a:gd name="connsiteY18" fmla="*/ 375 h 3170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890774" h="3170522">
                    <a:moveTo>
                      <a:pt x="5861305" y="375"/>
                    </a:moveTo>
                    <a:lnTo>
                      <a:pt x="5890774" y="3693"/>
                    </a:lnTo>
                    <a:lnTo>
                      <a:pt x="5890774" y="2199193"/>
                    </a:lnTo>
                    <a:lnTo>
                      <a:pt x="5890074" y="2199026"/>
                    </a:lnTo>
                    <a:cubicBezTo>
                      <a:pt x="5876255" y="2191448"/>
                      <a:pt x="5860619" y="2179103"/>
                      <a:pt x="5841965" y="2161546"/>
                    </a:cubicBezTo>
                    <a:cubicBezTo>
                      <a:pt x="5497414" y="1834550"/>
                      <a:pt x="5093609" y="1716042"/>
                      <a:pt x="4623966" y="1832356"/>
                    </a:cubicBezTo>
                    <a:cubicBezTo>
                      <a:pt x="4092326" y="1965678"/>
                      <a:pt x="3752028" y="2419962"/>
                      <a:pt x="3696580" y="2922081"/>
                    </a:cubicBezTo>
                    <a:lnTo>
                      <a:pt x="3693101" y="3170522"/>
                    </a:lnTo>
                    <a:lnTo>
                      <a:pt x="1134317" y="3170522"/>
                    </a:lnTo>
                    <a:lnTo>
                      <a:pt x="996581" y="3091510"/>
                    </a:lnTo>
                    <a:cubicBezTo>
                      <a:pt x="684126" y="2892899"/>
                      <a:pt x="409253" y="2636679"/>
                      <a:pt x="182112" y="2308585"/>
                    </a:cubicBezTo>
                    <a:cubicBezTo>
                      <a:pt x="125053" y="2227385"/>
                      <a:pt x="57020" y="2154963"/>
                      <a:pt x="17518" y="2060595"/>
                    </a:cubicBezTo>
                    <a:cubicBezTo>
                      <a:pt x="-39542" y="1917945"/>
                      <a:pt x="48242" y="1777491"/>
                      <a:pt x="201864" y="1773101"/>
                    </a:cubicBezTo>
                    <a:cubicBezTo>
                      <a:pt x="300620" y="1770907"/>
                      <a:pt x="394988" y="1792853"/>
                      <a:pt x="491550" y="1814799"/>
                    </a:cubicBezTo>
                    <a:cubicBezTo>
                      <a:pt x="858047" y="1902583"/>
                      <a:pt x="1224543" y="1990367"/>
                      <a:pt x="1597624" y="2045233"/>
                    </a:cubicBezTo>
                    <a:cubicBezTo>
                      <a:pt x="2345980" y="2154963"/>
                      <a:pt x="3063612" y="2027676"/>
                      <a:pt x="3735156" y="1678733"/>
                    </a:cubicBezTo>
                    <a:cubicBezTo>
                      <a:pt x="4261859" y="1404408"/>
                      <a:pt x="4731501" y="1055466"/>
                      <a:pt x="5100193" y="585820"/>
                    </a:cubicBezTo>
                    <a:cubicBezTo>
                      <a:pt x="5179198" y="484868"/>
                      <a:pt x="5245036" y="372943"/>
                      <a:pt x="5321847" y="269797"/>
                    </a:cubicBezTo>
                    <a:cubicBezTo>
                      <a:pt x="5458460" y="87096"/>
                      <a:pt x="5650624" y="-6723"/>
                      <a:pt x="5861305" y="375"/>
                    </a:cubicBezTo>
                    <a:close/>
                  </a:path>
                </a:pathLst>
              </a:custGeom>
              <a:solidFill>
                <a:srgbClr val="E9F5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 sz="972"/>
              </a:p>
            </p:txBody>
          </p:sp>
        </p:grpSp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99A086C5-63D6-4607-82E2-8713D03304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3991" y="8708185"/>
              <a:ext cx="904777" cy="286205"/>
            </a:xfrm>
            <a:prstGeom prst="rect">
              <a:avLst/>
            </a:prstGeom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AB0C1093-AAA7-42C2-9308-11A84421C5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3517" y="1914773"/>
            <a:ext cx="4941094" cy="4073290"/>
          </a:xfrm>
        </p:spPr>
        <p:txBody>
          <a:bodyPr anchor="b"/>
          <a:lstStyle>
            <a:lvl1pPr algn="ctr">
              <a:defRPr sz="3238">
                <a:solidFill>
                  <a:srgbClr val="239CCE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8833C42-26B8-4787-B998-5739378F67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3517" y="6145145"/>
            <a:ext cx="4941094" cy="2824761"/>
          </a:xfrm>
        </p:spPr>
        <p:txBody>
          <a:bodyPr/>
          <a:lstStyle>
            <a:lvl1pPr marL="0" indent="0" algn="ctr">
              <a:buNone/>
              <a:defRPr sz="1296"/>
            </a:lvl1pPr>
            <a:lvl2pPr marL="246783" indent="0" algn="ctr">
              <a:buNone/>
              <a:defRPr sz="1080"/>
            </a:lvl2pPr>
            <a:lvl3pPr marL="493568" indent="0" algn="ctr">
              <a:buNone/>
              <a:defRPr sz="972"/>
            </a:lvl3pPr>
            <a:lvl4pPr marL="740351" indent="0" algn="ctr">
              <a:buNone/>
              <a:defRPr sz="864"/>
            </a:lvl4pPr>
            <a:lvl5pPr marL="987134" indent="0" algn="ctr">
              <a:buNone/>
              <a:defRPr sz="864"/>
            </a:lvl5pPr>
            <a:lvl6pPr marL="1233918" indent="0" algn="ctr">
              <a:buNone/>
              <a:defRPr sz="864"/>
            </a:lvl6pPr>
            <a:lvl7pPr marL="1480702" indent="0" algn="ctr">
              <a:buNone/>
              <a:defRPr sz="864"/>
            </a:lvl7pPr>
            <a:lvl8pPr marL="1727485" indent="0" algn="ctr">
              <a:buNone/>
              <a:defRPr sz="864"/>
            </a:lvl8pPr>
            <a:lvl9pPr marL="1974269" indent="0" algn="ctr">
              <a:buNone/>
              <a:defRPr sz="864"/>
            </a:lvl9pPr>
          </a:lstStyle>
          <a:p>
            <a:r>
              <a:rPr lang="de-DE" noProof="0"/>
              <a:t>Master-Untertitelformat bearbeiten</a:t>
            </a:r>
            <a:endParaRPr lang="en-US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91245D3-EA7D-4143-908E-6C294E0FF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45814075-4CBA-4D9F-AB10-952F37FEAF5A}"/>
              </a:ext>
            </a:extLst>
          </p:cNvPr>
          <p:cNvSpPr txBox="1">
            <a:spLocks/>
          </p:cNvSpPr>
          <p:nvPr/>
        </p:nvSpPr>
        <p:spPr>
          <a:xfrm>
            <a:off x="63619" y="10779538"/>
            <a:ext cx="1041492" cy="634230"/>
          </a:xfrm>
          <a:prstGeom prst="rect">
            <a:avLst/>
          </a:prstGeom>
          <a:noFill/>
        </p:spPr>
        <p:txBody>
          <a:bodyPr vert="horz" lIns="49357" tIns="24680" rIns="49357" bIns="2468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6" noProof="0">
                <a:solidFill>
                  <a:srgbClr val="909092"/>
                </a:solidFill>
              </a:rPr>
              <a:t>Confidential – do not distribute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BF3C993A-48CE-4FD6-8CBE-3B059595FAAA}"/>
              </a:ext>
            </a:extLst>
          </p:cNvPr>
          <p:cNvSpPr txBox="1">
            <a:spLocks/>
          </p:cNvSpPr>
          <p:nvPr userDrawn="1"/>
        </p:nvSpPr>
        <p:spPr>
          <a:xfrm>
            <a:off x="63619" y="10779538"/>
            <a:ext cx="1041492" cy="634230"/>
          </a:xfrm>
          <a:prstGeom prst="rect">
            <a:avLst/>
          </a:prstGeom>
          <a:noFill/>
        </p:spPr>
        <p:txBody>
          <a:bodyPr vert="horz" lIns="49357" tIns="24680" rIns="49357" bIns="2468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6" noProof="0">
                <a:solidFill>
                  <a:srgbClr val="909092"/>
                </a:solidFill>
              </a:rPr>
              <a:t>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3566233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0C55A55E-3CF3-4B9D-8A55-CD3F3D3B708C}"/>
              </a:ext>
            </a:extLst>
          </p:cNvPr>
          <p:cNvGrpSpPr/>
          <p:nvPr userDrawn="1"/>
        </p:nvGrpSpPr>
        <p:grpSpPr>
          <a:xfrm>
            <a:off x="63619" y="4966354"/>
            <a:ext cx="6548957" cy="6733521"/>
            <a:chOff x="49668" y="3881438"/>
            <a:chExt cx="5112921" cy="5262562"/>
          </a:xfrm>
        </p:grpSpPr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117C95C5-E748-44A9-B05F-BCFADF85E968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49668" y="3881438"/>
              <a:ext cx="5112921" cy="5262562"/>
              <a:chOff x="6296829" y="825541"/>
              <a:chExt cx="5890774" cy="6032458"/>
            </a:xfrm>
          </p:grpSpPr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1318AFEC-F06C-4CA0-91F1-5416E6B4AE48}"/>
                  </a:ext>
                </a:extLst>
              </p:cNvPr>
              <p:cNvSpPr/>
              <p:nvPr/>
            </p:nvSpPr>
            <p:spPr>
              <a:xfrm>
                <a:off x="8447001" y="1243537"/>
                <a:ext cx="3740602" cy="3637088"/>
              </a:xfrm>
              <a:custGeom>
                <a:avLst/>
                <a:gdLst>
                  <a:gd name="connsiteX0" fmla="*/ 3740602 w 3740602"/>
                  <a:gd name="connsiteY0" fmla="*/ 0 h 3637088"/>
                  <a:gd name="connsiteX1" fmla="*/ 3740602 w 3740602"/>
                  <a:gd name="connsiteY1" fmla="*/ 1653888 h 3637088"/>
                  <a:gd name="connsiteX2" fmla="*/ 3687176 w 3740602"/>
                  <a:gd name="connsiteY2" fmla="*/ 1665741 h 3637088"/>
                  <a:gd name="connsiteX3" fmla="*/ 3430636 w 3740602"/>
                  <a:gd name="connsiteY3" fmla="*/ 1745916 h 3637088"/>
                  <a:gd name="connsiteX4" fmla="*/ 1378693 w 3740602"/>
                  <a:gd name="connsiteY4" fmla="*/ 3319448 h 3637088"/>
                  <a:gd name="connsiteX5" fmla="*/ 334067 w 3740602"/>
                  <a:gd name="connsiteY5" fmla="*/ 3477460 h 3637088"/>
                  <a:gd name="connsiteX6" fmla="*/ 90467 w 3740602"/>
                  <a:gd name="connsiteY6" fmla="*/ 2428438 h 3637088"/>
                  <a:gd name="connsiteX7" fmla="*/ 678618 w 3740602"/>
                  <a:gd name="connsiteY7" fmla="*/ 1462812 h 3637088"/>
                  <a:gd name="connsiteX8" fmla="*/ 814683 w 3740602"/>
                  <a:gd name="connsiteY8" fmla="*/ 1456228 h 3637088"/>
                  <a:gd name="connsiteX9" fmla="*/ 1738606 w 3740602"/>
                  <a:gd name="connsiteY9" fmla="*/ 1833700 h 3637088"/>
                  <a:gd name="connsiteX10" fmla="*/ 2932464 w 3740602"/>
                  <a:gd name="connsiteY10" fmla="*/ 231639 h 3637088"/>
                  <a:gd name="connsiteX11" fmla="*/ 3037804 w 3740602"/>
                  <a:gd name="connsiteY11" fmla="*/ 62654 h 3637088"/>
                  <a:gd name="connsiteX12" fmla="*/ 3626023 w 3740602"/>
                  <a:gd name="connsiteY12" fmla="*/ 3091 h 3637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740602" h="3637088">
                    <a:moveTo>
                      <a:pt x="3740602" y="0"/>
                    </a:moveTo>
                    <a:lnTo>
                      <a:pt x="3740602" y="1653888"/>
                    </a:lnTo>
                    <a:lnTo>
                      <a:pt x="3687176" y="1665741"/>
                    </a:lnTo>
                    <a:cubicBezTo>
                      <a:pt x="3601471" y="1688548"/>
                      <a:pt x="3515951" y="1715192"/>
                      <a:pt x="3430636" y="1745916"/>
                    </a:cubicBezTo>
                    <a:cubicBezTo>
                      <a:pt x="2581329" y="2053161"/>
                      <a:pt x="1879060" y="2555726"/>
                      <a:pt x="1378693" y="3319448"/>
                    </a:cubicBezTo>
                    <a:cubicBezTo>
                      <a:pt x="1150455" y="3668390"/>
                      <a:pt x="667645" y="3743007"/>
                      <a:pt x="334067" y="3477460"/>
                    </a:cubicBezTo>
                    <a:cubicBezTo>
                      <a:pt x="7073" y="3218496"/>
                      <a:pt x="-91684" y="2830051"/>
                      <a:pt x="90467" y="2428438"/>
                    </a:cubicBezTo>
                    <a:cubicBezTo>
                      <a:pt x="246283" y="2083885"/>
                      <a:pt x="430629" y="1752500"/>
                      <a:pt x="678618" y="1462812"/>
                    </a:cubicBezTo>
                    <a:cubicBezTo>
                      <a:pt x="731288" y="1399169"/>
                      <a:pt x="759818" y="1403558"/>
                      <a:pt x="814683" y="1456228"/>
                    </a:cubicBezTo>
                    <a:cubicBezTo>
                      <a:pt x="1073645" y="1699830"/>
                      <a:pt x="1378693" y="1835895"/>
                      <a:pt x="1738606" y="1833700"/>
                    </a:cubicBezTo>
                    <a:cubicBezTo>
                      <a:pt x="2570356" y="1827117"/>
                      <a:pt x="3167285" y="1001945"/>
                      <a:pt x="2932464" y="231639"/>
                    </a:cubicBezTo>
                    <a:cubicBezTo>
                      <a:pt x="2890767" y="95573"/>
                      <a:pt x="2897351" y="88989"/>
                      <a:pt x="3037804" y="62654"/>
                    </a:cubicBezTo>
                    <a:cubicBezTo>
                      <a:pt x="3222150" y="31381"/>
                      <a:pt x="3406496" y="12453"/>
                      <a:pt x="3626023" y="3091"/>
                    </a:cubicBezTo>
                    <a:close/>
                  </a:path>
                </a:pathLst>
              </a:custGeom>
              <a:solidFill>
                <a:srgbClr val="24B7AB">
                  <a:alpha val="10000"/>
                </a:srgbClr>
              </a:solidFill>
              <a:ln w="14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972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E1CA54F6-C2DD-4AD9-8079-09545BB35EF7}"/>
                  </a:ext>
                </a:extLst>
              </p:cNvPr>
              <p:cNvSpPr/>
              <p:nvPr/>
            </p:nvSpPr>
            <p:spPr>
              <a:xfrm>
                <a:off x="9180222" y="825541"/>
                <a:ext cx="1982011" cy="1988343"/>
              </a:xfrm>
              <a:custGeom>
                <a:avLst/>
                <a:gdLst>
                  <a:gd name="connsiteX0" fmla="*/ 996607 w 1982011"/>
                  <a:gd name="connsiteY0" fmla="*/ 1988344 h 1988343"/>
                  <a:gd name="connsiteX1" fmla="*/ 262 w 1982011"/>
                  <a:gd name="connsiteY1" fmla="*/ 1013939 h 1988343"/>
                  <a:gd name="connsiteX2" fmla="*/ 992218 w 1982011"/>
                  <a:gd name="connsiteY2" fmla="*/ 32 h 1988343"/>
                  <a:gd name="connsiteX3" fmla="*/ 1981979 w 1982011"/>
                  <a:gd name="connsiteY3" fmla="*/ 1000772 h 1988343"/>
                  <a:gd name="connsiteX4" fmla="*/ 996607 w 1982011"/>
                  <a:gd name="connsiteY4" fmla="*/ 1988344 h 1988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82011" h="1988343">
                    <a:moveTo>
                      <a:pt x="996607" y="1988344"/>
                    </a:moveTo>
                    <a:cubicBezTo>
                      <a:pt x="412845" y="1966398"/>
                      <a:pt x="13430" y="1586731"/>
                      <a:pt x="262" y="1013939"/>
                    </a:cubicBezTo>
                    <a:cubicBezTo>
                      <a:pt x="-12905" y="388477"/>
                      <a:pt x="472099" y="4421"/>
                      <a:pt x="992218" y="32"/>
                    </a:cubicBezTo>
                    <a:cubicBezTo>
                      <a:pt x="1536476" y="-4357"/>
                      <a:pt x="1979784" y="445537"/>
                      <a:pt x="1981979" y="1000772"/>
                    </a:cubicBezTo>
                    <a:cubicBezTo>
                      <a:pt x="1986368" y="1545034"/>
                      <a:pt x="1545255" y="1986149"/>
                      <a:pt x="996607" y="1988344"/>
                    </a:cubicBezTo>
                    <a:close/>
                  </a:path>
                </a:pathLst>
              </a:custGeom>
              <a:solidFill>
                <a:srgbClr val="239CCE">
                  <a:alpha val="10000"/>
                </a:srgbClr>
              </a:solidFill>
              <a:ln w="14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972"/>
              </a:p>
            </p:txBody>
          </p:sp>
          <p:sp>
            <p:nvSpPr>
              <p:cNvPr id="22" name="Freihandform: Form 21">
                <a:extLst>
                  <a:ext uri="{FF2B5EF4-FFF2-40B4-BE49-F238E27FC236}">
                    <a16:creationId xmlns:a16="http://schemas.microsoft.com/office/drawing/2014/main" id="{6641A2D7-A2F9-4928-88F2-FB66CD1E7527}"/>
                  </a:ext>
                </a:extLst>
              </p:cNvPr>
              <p:cNvSpPr/>
              <p:nvPr userDrawn="1"/>
            </p:nvSpPr>
            <p:spPr>
              <a:xfrm>
                <a:off x="10240399" y="5743648"/>
                <a:ext cx="1947204" cy="1114351"/>
              </a:xfrm>
              <a:custGeom>
                <a:avLst/>
                <a:gdLst>
                  <a:gd name="connsiteX0" fmla="*/ 989834 w 1947204"/>
                  <a:gd name="connsiteY0" fmla="*/ 34 h 1114351"/>
                  <a:gd name="connsiteX1" fmla="*/ 1919381 w 1947204"/>
                  <a:gd name="connsiteY1" fmla="*/ 596590 h 1114351"/>
                  <a:gd name="connsiteX2" fmla="*/ 1947204 w 1947204"/>
                  <a:gd name="connsiteY2" fmla="*/ 686198 h 1114351"/>
                  <a:gd name="connsiteX3" fmla="*/ 1947204 w 1947204"/>
                  <a:gd name="connsiteY3" fmla="*/ 1114351 h 1114351"/>
                  <a:gd name="connsiteX4" fmla="*/ 11668 w 1947204"/>
                  <a:gd name="connsiteY4" fmla="*/ 1114351 h 1114351"/>
                  <a:gd name="connsiteX5" fmla="*/ 73 w 1947204"/>
                  <a:gd name="connsiteY5" fmla="*/ 1011747 h 1114351"/>
                  <a:gd name="connsiteX6" fmla="*/ 989834 w 1947204"/>
                  <a:gd name="connsiteY6" fmla="*/ 34 h 1114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47204" h="1114351">
                    <a:moveTo>
                      <a:pt x="989834" y="34"/>
                    </a:moveTo>
                    <a:cubicBezTo>
                      <a:pt x="1414488" y="-3257"/>
                      <a:pt x="1767543" y="237875"/>
                      <a:pt x="1919381" y="596590"/>
                    </a:cubicBezTo>
                    <a:lnTo>
                      <a:pt x="1947204" y="686198"/>
                    </a:lnTo>
                    <a:lnTo>
                      <a:pt x="1947204" y="1114351"/>
                    </a:lnTo>
                    <a:lnTo>
                      <a:pt x="11668" y="1114351"/>
                    </a:lnTo>
                    <a:lnTo>
                      <a:pt x="73" y="1011747"/>
                    </a:lnTo>
                    <a:cubicBezTo>
                      <a:pt x="-6511" y="458707"/>
                      <a:pt x="438991" y="4423"/>
                      <a:pt x="989834" y="34"/>
                    </a:cubicBezTo>
                    <a:close/>
                  </a:path>
                </a:pathLst>
              </a:custGeom>
              <a:solidFill>
                <a:srgbClr val="E9F8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 sz="972"/>
              </a:p>
            </p:txBody>
          </p:sp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9E52F290-55DC-4907-A313-88D64E0E6496}"/>
                  </a:ext>
                </a:extLst>
              </p:cNvPr>
              <p:cNvSpPr/>
              <p:nvPr userDrawn="1"/>
            </p:nvSpPr>
            <p:spPr>
              <a:xfrm>
                <a:off x="6296829" y="3687477"/>
                <a:ext cx="5890774" cy="3170522"/>
              </a:xfrm>
              <a:custGeom>
                <a:avLst/>
                <a:gdLst>
                  <a:gd name="connsiteX0" fmla="*/ 5861305 w 5890774"/>
                  <a:gd name="connsiteY0" fmla="*/ 375 h 3170522"/>
                  <a:gd name="connsiteX1" fmla="*/ 5890774 w 5890774"/>
                  <a:gd name="connsiteY1" fmla="*/ 3693 h 3170522"/>
                  <a:gd name="connsiteX2" fmla="*/ 5890774 w 5890774"/>
                  <a:gd name="connsiteY2" fmla="*/ 2199193 h 3170522"/>
                  <a:gd name="connsiteX3" fmla="*/ 5890074 w 5890774"/>
                  <a:gd name="connsiteY3" fmla="*/ 2199026 h 3170522"/>
                  <a:gd name="connsiteX4" fmla="*/ 5841965 w 5890774"/>
                  <a:gd name="connsiteY4" fmla="*/ 2161546 h 3170522"/>
                  <a:gd name="connsiteX5" fmla="*/ 4623966 w 5890774"/>
                  <a:gd name="connsiteY5" fmla="*/ 1832356 h 3170522"/>
                  <a:gd name="connsiteX6" fmla="*/ 3696580 w 5890774"/>
                  <a:gd name="connsiteY6" fmla="*/ 2922081 h 3170522"/>
                  <a:gd name="connsiteX7" fmla="*/ 3693101 w 5890774"/>
                  <a:gd name="connsiteY7" fmla="*/ 3170522 h 3170522"/>
                  <a:gd name="connsiteX8" fmla="*/ 1134317 w 5890774"/>
                  <a:gd name="connsiteY8" fmla="*/ 3170522 h 3170522"/>
                  <a:gd name="connsiteX9" fmla="*/ 996581 w 5890774"/>
                  <a:gd name="connsiteY9" fmla="*/ 3091510 h 3170522"/>
                  <a:gd name="connsiteX10" fmla="*/ 182112 w 5890774"/>
                  <a:gd name="connsiteY10" fmla="*/ 2308585 h 3170522"/>
                  <a:gd name="connsiteX11" fmla="*/ 17518 w 5890774"/>
                  <a:gd name="connsiteY11" fmla="*/ 2060595 h 3170522"/>
                  <a:gd name="connsiteX12" fmla="*/ 201864 w 5890774"/>
                  <a:gd name="connsiteY12" fmla="*/ 1773101 h 3170522"/>
                  <a:gd name="connsiteX13" fmla="*/ 491550 w 5890774"/>
                  <a:gd name="connsiteY13" fmla="*/ 1814799 h 3170522"/>
                  <a:gd name="connsiteX14" fmla="*/ 1597624 w 5890774"/>
                  <a:gd name="connsiteY14" fmla="*/ 2045233 h 3170522"/>
                  <a:gd name="connsiteX15" fmla="*/ 3735156 w 5890774"/>
                  <a:gd name="connsiteY15" fmla="*/ 1678733 h 3170522"/>
                  <a:gd name="connsiteX16" fmla="*/ 5100193 w 5890774"/>
                  <a:gd name="connsiteY16" fmla="*/ 585820 h 3170522"/>
                  <a:gd name="connsiteX17" fmla="*/ 5321847 w 5890774"/>
                  <a:gd name="connsiteY17" fmla="*/ 269797 h 3170522"/>
                  <a:gd name="connsiteX18" fmla="*/ 5861305 w 5890774"/>
                  <a:gd name="connsiteY18" fmla="*/ 375 h 3170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890774" h="3170522">
                    <a:moveTo>
                      <a:pt x="5861305" y="375"/>
                    </a:moveTo>
                    <a:lnTo>
                      <a:pt x="5890774" y="3693"/>
                    </a:lnTo>
                    <a:lnTo>
                      <a:pt x="5890774" y="2199193"/>
                    </a:lnTo>
                    <a:lnTo>
                      <a:pt x="5890074" y="2199026"/>
                    </a:lnTo>
                    <a:cubicBezTo>
                      <a:pt x="5876255" y="2191448"/>
                      <a:pt x="5860619" y="2179103"/>
                      <a:pt x="5841965" y="2161546"/>
                    </a:cubicBezTo>
                    <a:cubicBezTo>
                      <a:pt x="5497414" y="1834550"/>
                      <a:pt x="5093609" y="1716042"/>
                      <a:pt x="4623966" y="1832356"/>
                    </a:cubicBezTo>
                    <a:cubicBezTo>
                      <a:pt x="4092326" y="1965678"/>
                      <a:pt x="3752028" y="2419962"/>
                      <a:pt x="3696580" y="2922081"/>
                    </a:cubicBezTo>
                    <a:lnTo>
                      <a:pt x="3693101" y="3170522"/>
                    </a:lnTo>
                    <a:lnTo>
                      <a:pt x="1134317" y="3170522"/>
                    </a:lnTo>
                    <a:lnTo>
                      <a:pt x="996581" y="3091510"/>
                    </a:lnTo>
                    <a:cubicBezTo>
                      <a:pt x="684126" y="2892899"/>
                      <a:pt x="409253" y="2636679"/>
                      <a:pt x="182112" y="2308585"/>
                    </a:cubicBezTo>
                    <a:cubicBezTo>
                      <a:pt x="125053" y="2227385"/>
                      <a:pt x="57020" y="2154963"/>
                      <a:pt x="17518" y="2060595"/>
                    </a:cubicBezTo>
                    <a:cubicBezTo>
                      <a:pt x="-39542" y="1917945"/>
                      <a:pt x="48242" y="1777491"/>
                      <a:pt x="201864" y="1773101"/>
                    </a:cubicBezTo>
                    <a:cubicBezTo>
                      <a:pt x="300620" y="1770907"/>
                      <a:pt x="394988" y="1792853"/>
                      <a:pt x="491550" y="1814799"/>
                    </a:cubicBezTo>
                    <a:cubicBezTo>
                      <a:pt x="858047" y="1902583"/>
                      <a:pt x="1224543" y="1990367"/>
                      <a:pt x="1597624" y="2045233"/>
                    </a:cubicBezTo>
                    <a:cubicBezTo>
                      <a:pt x="2345980" y="2154963"/>
                      <a:pt x="3063612" y="2027676"/>
                      <a:pt x="3735156" y="1678733"/>
                    </a:cubicBezTo>
                    <a:cubicBezTo>
                      <a:pt x="4261859" y="1404408"/>
                      <a:pt x="4731501" y="1055466"/>
                      <a:pt x="5100193" y="585820"/>
                    </a:cubicBezTo>
                    <a:cubicBezTo>
                      <a:pt x="5179198" y="484868"/>
                      <a:pt x="5245036" y="372943"/>
                      <a:pt x="5321847" y="269797"/>
                    </a:cubicBezTo>
                    <a:cubicBezTo>
                      <a:pt x="5458460" y="87096"/>
                      <a:pt x="5650624" y="-6723"/>
                      <a:pt x="5861305" y="375"/>
                    </a:cubicBezTo>
                    <a:close/>
                  </a:path>
                </a:pathLst>
              </a:custGeom>
              <a:solidFill>
                <a:srgbClr val="E9F5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 sz="972"/>
              </a:p>
            </p:txBody>
          </p:sp>
        </p:grpSp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78252E8E-38FA-45AB-96D4-A71F0BC369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3991" y="8708185"/>
              <a:ext cx="904777" cy="286205"/>
            </a:xfrm>
            <a:prstGeom prst="rect">
              <a:avLst/>
            </a:prstGeom>
          </p:spPr>
        </p:pic>
      </p:grp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99C7986B-FDCA-416F-9511-1E5DBB41C4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2"/>
            <a:ext cx="2541862" cy="11699874"/>
          </a:xfrm>
          <a:noFill/>
          <a:ln w="3175">
            <a:noFill/>
          </a:ln>
          <a:effectLst/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56"/>
            </a:lvl1pPr>
          </a:lstStyle>
          <a:p>
            <a:pPr lvl="0"/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0C1093-AAA7-42C2-9308-11A84421C5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7603" y="1914773"/>
            <a:ext cx="3047008" cy="4073290"/>
          </a:xfrm>
        </p:spPr>
        <p:txBody>
          <a:bodyPr anchor="b"/>
          <a:lstStyle>
            <a:lvl1pPr algn="ctr">
              <a:defRPr sz="3238">
                <a:solidFill>
                  <a:srgbClr val="239CCE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8833C42-26B8-4787-B998-5739378F67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7603" y="6145145"/>
            <a:ext cx="3047008" cy="2824761"/>
          </a:xfrm>
        </p:spPr>
        <p:txBody>
          <a:bodyPr/>
          <a:lstStyle>
            <a:lvl1pPr marL="0" indent="0" algn="ctr">
              <a:buNone/>
              <a:defRPr sz="1296"/>
            </a:lvl1pPr>
            <a:lvl2pPr marL="246783" indent="0" algn="ctr">
              <a:buNone/>
              <a:defRPr sz="1080"/>
            </a:lvl2pPr>
            <a:lvl3pPr marL="493568" indent="0" algn="ctr">
              <a:buNone/>
              <a:defRPr sz="972"/>
            </a:lvl3pPr>
            <a:lvl4pPr marL="740351" indent="0" algn="ctr">
              <a:buNone/>
              <a:defRPr sz="864"/>
            </a:lvl4pPr>
            <a:lvl5pPr marL="987134" indent="0" algn="ctr">
              <a:buNone/>
              <a:defRPr sz="864"/>
            </a:lvl5pPr>
            <a:lvl6pPr marL="1233918" indent="0" algn="ctr">
              <a:buNone/>
              <a:defRPr sz="864"/>
            </a:lvl6pPr>
            <a:lvl7pPr marL="1480702" indent="0" algn="ctr">
              <a:buNone/>
              <a:defRPr sz="864"/>
            </a:lvl7pPr>
            <a:lvl8pPr marL="1727485" indent="0" algn="ctr">
              <a:buNone/>
              <a:defRPr sz="864"/>
            </a:lvl8pPr>
            <a:lvl9pPr marL="1974269" indent="0" algn="ctr">
              <a:buNone/>
              <a:defRPr sz="864"/>
            </a:lvl9pPr>
          </a:lstStyle>
          <a:p>
            <a:r>
              <a:rPr lang="de-DE" noProof="0"/>
              <a:t>Master-Untertitelformat bearbeiten</a:t>
            </a:r>
            <a:endParaRPr lang="en-US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91245D3-EA7D-4143-908E-6C294E0FF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09963" y="10156630"/>
            <a:ext cx="2230182" cy="622910"/>
          </a:xfrm>
        </p:spPr>
        <p:txBody>
          <a:bodyPr/>
          <a:lstStyle/>
          <a:p>
            <a:endParaRPr lang="en-US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82E97DF-CB8E-4503-A804-D377F9C56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-3312824" y="5755999"/>
            <a:ext cx="11767474" cy="213876"/>
          </a:xfrm>
          <a:prstGeom prst="rect">
            <a:avLst/>
          </a:prstGeom>
        </p:spPr>
      </p:pic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7081D9B6-089B-407E-ABC9-0320BD38264D}"/>
              </a:ext>
            </a:extLst>
          </p:cNvPr>
          <p:cNvSpPr txBox="1">
            <a:spLocks/>
          </p:cNvSpPr>
          <p:nvPr/>
        </p:nvSpPr>
        <p:spPr>
          <a:xfrm>
            <a:off x="2677852" y="10779538"/>
            <a:ext cx="1041492" cy="634230"/>
          </a:xfrm>
          <a:prstGeom prst="rect">
            <a:avLst/>
          </a:prstGeom>
          <a:noFill/>
        </p:spPr>
        <p:txBody>
          <a:bodyPr vert="horz" lIns="49357" tIns="24680" rIns="49357" bIns="2468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6" noProof="0">
                <a:solidFill>
                  <a:srgbClr val="909092"/>
                </a:solidFill>
              </a:rPr>
              <a:t>Confidential – do not distribute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40ACC3BA-BA34-4F67-BDB4-E3382BC4E2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-3312824" y="5755999"/>
            <a:ext cx="11767474" cy="213876"/>
          </a:xfrm>
          <a:prstGeom prst="rect">
            <a:avLst/>
          </a:prstGeom>
        </p:spPr>
      </p:pic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066E160B-461F-477E-84D9-96381D2D99D0}"/>
              </a:ext>
            </a:extLst>
          </p:cNvPr>
          <p:cNvSpPr txBox="1">
            <a:spLocks/>
          </p:cNvSpPr>
          <p:nvPr/>
        </p:nvSpPr>
        <p:spPr>
          <a:xfrm>
            <a:off x="2677852" y="10779538"/>
            <a:ext cx="1041492" cy="634230"/>
          </a:xfrm>
          <a:prstGeom prst="rect">
            <a:avLst/>
          </a:prstGeom>
          <a:noFill/>
        </p:spPr>
        <p:txBody>
          <a:bodyPr vert="horz" lIns="49357" tIns="24680" rIns="49357" bIns="2468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6" noProof="0">
                <a:solidFill>
                  <a:srgbClr val="909092"/>
                </a:solidFill>
              </a:rPr>
              <a:t>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178883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F0F7EB9D-B8F1-4846-B094-EFBC3D73D5A8}"/>
              </a:ext>
            </a:extLst>
          </p:cNvPr>
          <p:cNvGrpSpPr/>
          <p:nvPr userDrawn="1"/>
        </p:nvGrpSpPr>
        <p:grpSpPr>
          <a:xfrm>
            <a:off x="-2502694" y="4966354"/>
            <a:ext cx="6548957" cy="6733521"/>
            <a:chOff x="49668" y="3881438"/>
            <a:chExt cx="5112921" cy="5262562"/>
          </a:xfrm>
        </p:grpSpPr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D7DF284E-3B5B-45FD-91EE-225DFF120B4B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49668" y="3881438"/>
              <a:ext cx="5112921" cy="5262562"/>
              <a:chOff x="6296829" y="825541"/>
              <a:chExt cx="5890774" cy="6032458"/>
            </a:xfrm>
          </p:grpSpPr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E5A7BEEF-B33A-4B16-9BAF-1C840C8D759C}"/>
                  </a:ext>
                </a:extLst>
              </p:cNvPr>
              <p:cNvSpPr/>
              <p:nvPr/>
            </p:nvSpPr>
            <p:spPr>
              <a:xfrm>
                <a:off x="8447001" y="1243537"/>
                <a:ext cx="3740602" cy="3637088"/>
              </a:xfrm>
              <a:custGeom>
                <a:avLst/>
                <a:gdLst>
                  <a:gd name="connsiteX0" fmla="*/ 3740602 w 3740602"/>
                  <a:gd name="connsiteY0" fmla="*/ 0 h 3637088"/>
                  <a:gd name="connsiteX1" fmla="*/ 3740602 w 3740602"/>
                  <a:gd name="connsiteY1" fmla="*/ 1653888 h 3637088"/>
                  <a:gd name="connsiteX2" fmla="*/ 3687176 w 3740602"/>
                  <a:gd name="connsiteY2" fmla="*/ 1665741 h 3637088"/>
                  <a:gd name="connsiteX3" fmla="*/ 3430636 w 3740602"/>
                  <a:gd name="connsiteY3" fmla="*/ 1745916 h 3637088"/>
                  <a:gd name="connsiteX4" fmla="*/ 1378693 w 3740602"/>
                  <a:gd name="connsiteY4" fmla="*/ 3319448 h 3637088"/>
                  <a:gd name="connsiteX5" fmla="*/ 334067 w 3740602"/>
                  <a:gd name="connsiteY5" fmla="*/ 3477460 h 3637088"/>
                  <a:gd name="connsiteX6" fmla="*/ 90467 w 3740602"/>
                  <a:gd name="connsiteY6" fmla="*/ 2428438 h 3637088"/>
                  <a:gd name="connsiteX7" fmla="*/ 678618 w 3740602"/>
                  <a:gd name="connsiteY7" fmla="*/ 1462812 h 3637088"/>
                  <a:gd name="connsiteX8" fmla="*/ 814683 w 3740602"/>
                  <a:gd name="connsiteY8" fmla="*/ 1456228 h 3637088"/>
                  <a:gd name="connsiteX9" fmla="*/ 1738606 w 3740602"/>
                  <a:gd name="connsiteY9" fmla="*/ 1833700 h 3637088"/>
                  <a:gd name="connsiteX10" fmla="*/ 2932464 w 3740602"/>
                  <a:gd name="connsiteY10" fmla="*/ 231639 h 3637088"/>
                  <a:gd name="connsiteX11" fmla="*/ 3037804 w 3740602"/>
                  <a:gd name="connsiteY11" fmla="*/ 62654 h 3637088"/>
                  <a:gd name="connsiteX12" fmla="*/ 3626023 w 3740602"/>
                  <a:gd name="connsiteY12" fmla="*/ 3091 h 3637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740602" h="3637088">
                    <a:moveTo>
                      <a:pt x="3740602" y="0"/>
                    </a:moveTo>
                    <a:lnTo>
                      <a:pt x="3740602" y="1653888"/>
                    </a:lnTo>
                    <a:lnTo>
                      <a:pt x="3687176" y="1665741"/>
                    </a:lnTo>
                    <a:cubicBezTo>
                      <a:pt x="3601471" y="1688548"/>
                      <a:pt x="3515951" y="1715192"/>
                      <a:pt x="3430636" y="1745916"/>
                    </a:cubicBezTo>
                    <a:cubicBezTo>
                      <a:pt x="2581329" y="2053161"/>
                      <a:pt x="1879060" y="2555726"/>
                      <a:pt x="1378693" y="3319448"/>
                    </a:cubicBezTo>
                    <a:cubicBezTo>
                      <a:pt x="1150455" y="3668390"/>
                      <a:pt x="667645" y="3743007"/>
                      <a:pt x="334067" y="3477460"/>
                    </a:cubicBezTo>
                    <a:cubicBezTo>
                      <a:pt x="7073" y="3218496"/>
                      <a:pt x="-91684" y="2830051"/>
                      <a:pt x="90467" y="2428438"/>
                    </a:cubicBezTo>
                    <a:cubicBezTo>
                      <a:pt x="246283" y="2083885"/>
                      <a:pt x="430629" y="1752500"/>
                      <a:pt x="678618" y="1462812"/>
                    </a:cubicBezTo>
                    <a:cubicBezTo>
                      <a:pt x="731288" y="1399169"/>
                      <a:pt x="759818" y="1403558"/>
                      <a:pt x="814683" y="1456228"/>
                    </a:cubicBezTo>
                    <a:cubicBezTo>
                      <a:pt x="1073645" y="1699830"/>
                      <a:pt x="1378693" y="1835895"/>
                      <a:pt x="1738606" y="1833700"/>
                    </a:cubicBezTo>
                    <a:cubicBezTo>
                      <a:pt x="2570356" y="1827117"/>
                      <a:pt x="3167285" y="1001945"/>
                      <a:pt x="2932464" y="231639"/>
                    </a:cubicBezTo>
                    <a:cubicBezTo>
                      <a:pt x="2890767" y="95573"/>
                      <a:pt x="2897351" y="88989"/>
                      <a:pt x="3037804" y="62654"/>
                    </a:cubicBezTo>
                    <a:cubicBezTo>
                      <a:pt x="3222150" y="31381"/>
                      <a:pt x="3406496" y="12453"/>
                      <a:pt x="3626023" y="3091"/>
                    </a:cubicBezTo>
                    <a:close/>
                  </a:path>
                </a:pathLst>
              </a:custGeom>
              <a:solidFill>
                <a:srgbClr val="24B7AB">
                  <a:alpha val="10000"/>
                </a:srgbClr>
              </a:solidFill>
              <a:ln w="14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972"/>
              </a:p>
            </p:txBody>
          </p:sp>
          <p:sp>
            <p:nvSpPr>
              <p:cNvPr id="25" name="Freihandform: Form 24">
                <a:extLst>
                  <a:ext uri="{FF2B5EF4-FFF2-40B4-BE49-F238E27FC236}">
                    <a16:creationId xmlns:a16="http://schemas.microsoft.com/office/drawing/2014/main" id="{870C6C4B-A8F9-4480-8F19-06B40381D08D}"/>
                  </a:ext>
                </a:extLst>
              </p:cNvPr>
              <p:cNvSpPr/>
              <p:nvPr/>
            </p:nvSpPr>
            <p:spPr>
              <a:xfrm>
                <a:off x="9180222" y="825541"/>
                <a:ext cx="1982011" cy="1988343"/>
              </a:xfrm>
              <a:custGeom>
                <a:avLst/>
                <a:gdLst>
                  <a:gd name="connsiteX0" fmla="*/ 996607 w 1982011"/>
                  <a:gd name="connsiteY0" fmla="*/ 1988344 h 1988343"/>
                  <a:gd name="connsiteX1" fmla="*/ 262 w 1982011"/>
                  <a:gd name="connsiteY1" fmla="*/ 1013939 h 1988343"/>
                  <a:gd name="connsiteX2" fmla="*/ 992218 w 1982011"/>
                  <a:gd name="connsiteY2" fmla="*/ 32 h 1988343"/>
                  <a:gd name="connsiteX3" fmla="*/ 1981979 w 1982011"/>
                  <a:gd name="connsiteY3" fmla="*/ 1000772 h 1988343"/>
                  <a:gd name="connsiteX4" fmla="*/ 996607 w 1982011"/>
                  <a:gd name="connsiteY4" fmla="*/ 1988344 h 1988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82011" h="1988343">
                    <a:moveTo>
                      <a:pt x="996607" y="1988344"/>
                    </a:moveTo>
                    <a:cubicBezTo>
                      <a:pt x="412845" y="1966398"/>
                      <a:pt x="13430" y="1586731"/>
                      <a:pt x="262" y="1013939"/>
                    </a:cubicBezTo>
                    <a:cubicBezTo>
                      <a:pt x="-12905" y="388477"/>
                      <a:pt x="472099" y="4421"/>
                      <a:pt x="992218" y="32"/>
                    </a:cubicBezTo>
                    <a:cubicBezTo>
                      <a:pt x="1536476" y="-4357"/>
                      <a:pt x="1979784" y="445537"/>
                      <a:pt x="1981979" y="1000772"/>
                    </a:cubicBezTo>
                    <a:cubicBezTo>
                      <a:pt x="1986368" y="1545034"/>
                      <a:pt x="1545255" y="1986149"/>
                      <a:pt x="996607" y="1988344"/>
                    </a:cubicBezTo>
                    <a:close/>
                  </a:path>
                </a:pathLst>
              </a:custGeom>
              <a:solidFill>
                <a:srgbClr val="239CCE">
                  <a:alpha val="10000"/>
                </a:srgbClr>
              </a:solidFill>
              <a:ln w="14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972"/>
              </a:p>
            </p:txBody>
          </p:sp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C39F11B2-2EDE-422D-8794-3304AFEE9C4D}"/>
                  </a:ext>
                </a:extLst>
              </p:cNvPr>
              <p:cNvSpPr/>
              <p:nvPr userDrawn="1"/>
            </p:nvSpPr>
            <p:spPr>
              <a:xfrm>
                <a:off x="10240399" y="5743648"/>
                <a:ext cx="1947204" cy="1114351"/>
              </a:xfrm>
              <a:custGeom>
                <a:avLst/>
                <a:gdLst>
                  <a:gd name="connsiteX0" fmla="*/ 989834 w 1947204"/>
                  <a:gd name="connsiteY0" fmla="*/ 34 h 1114351"/>
                  <a:gd name="connsiteX1" fmla="*/ 1919381 w 1947204"/>
                  <a:gd name="connsiteY1" fmla="*/ 596590 h 1114351"/>
                  <a:gd name="connsiteX2" fmla="*/ 1947204 w 1947204"/>
                  <a:gd name="connsiteY2" fmla="*/ 686198 h 1114351"/>
                  <a:gd name="connsiteX3" fmla="*/ 1947204 w 1947204"/>
                  <a:gd name="connsiteY3" fmla="*/ 1114351 h 1114351"/>
                  <a:gd name="connsiteX4" fmla="*/ 11668 w 1947204"/>
                  <a:gd name="connsiteY4" fmla="*/ 1114351 h 1114351"/>
                  <a:gd name="connsiteX5" fmla="*/ 73 w 1947204"/>
                  <a:gd name="connsiteY5" fmla="*/ 1011747 h 1114351"/>
                  <a:gd name="connsiteX6" fmla="*/ 989834 w 1947204"/>
                  <a:gd name="connsiteY6" fmla="*/ 34 h 1114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47204" h="1114351">
                    <a:moveTo>
                      <a:pt x="989834" y="34"/>
                    </a:moveTo>
                    <a:cubicBezTo>
                      <a:pt x="1414488" y="-3257"/>
                      <a:pt x="1767543" y="237875"/>
                      <a:pt x="1919381" y="596590"/>
                    </a:cubicBezTo>
                    <a:lnTo>
                      <a:pt x="1947204" y="686198"/>
                    </a:lnTo>
                    <a:lnTo>
                      <a:pt x="1947204" y="1114351"/>
                    </a:lnTo>
                    <a:lnTo>
                      <a:pt x="11668" y="1114351"/>
                    </a:lnTo>
                    <a:lnTo>
                      <a:pt x="73" y="1011747"/>
                    </a:lnTo>
                    <a:cubicBezTo>
                      <a:pt x="-6511" y="458707"/>
                      <a:pt x="438991" y="4423"/>
                      <a:pt x="989834" y="34"/>
                    </a:cubicBezTo>
                    <a:close/>
                  </a:path>
                </a:pathLst>
              </a:custGeom>
              <a:solidFill>
                <a:srgbClr val="E9F8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 sz="972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A40636F4-D34E-4C92-84F7-3F16D90A464A}"/>
                  </a:ext>
                </a:extLst>
              </p:cNvPr>
              <p:cNvSpPr/>
              <p:nvPr userDrawn="1"/>
            </p:nvSpPr>
            <p:spPr>
              <a:xfrm>
                <a:off x="6296829" y="3687477"/>
                <a:ext cx="5890774" cy="3170522"/>
              </a:xfrm>
              <a:custGeom>
                <a:avLst/>
                <a:gdLst>
                  <a:gd name="connsiteX0" fmla="*/ 5861305 w 5890774"/>
                  <a:gd name="connsiteY0" fmla="*/ 375 h 3170522"/>
                  <a:gd name="connsiteX1" fmla="*/ 5890774 w 5890774"/>
                  <a:gd name="connsiteY1" fmla="*/ 3693 h 3170522"/>
                  <a:gd name="connsiteX2" fmla="*/ 5890774 w 5890774"/>
                  <a:gd name="connsiteY2" fmla="*/ 2199193 h 3170522"/>
                  <a:gd name="connsiteX3" fmla="*/ 5890074 w 5890774"/>
                  <a:gd name="connsiteY3" fmla="*/ 2199026 h 3170522"/>
                  <a:gd name="connsiteX4" fmla="*/ 5841965 w 5890774"/>
                  <a:gd name="connsiteY4" fmla="*/ 2161546 h 3170522"/>
                  <a:gd name="connsiteX5" fmla="*/ 4623966 w 5890774"/>
                  <a:gd name="connsiteY5" fmla="*/ 1832356 h 3170522"/>
                  <a:gd name="connsiteX6" fmla="*/ 3696580 w 5890774"/>
                  <a:gd name="connsiteY6" fmla="*/ 2922081 h 3170522"/>
                  <a:gd name="connsiteX7" fmla="*/ 3693101 w 5890774"/>
                  <a:gd name="connsiteY7" fmla="*/ 3170522 h 3170522"/>
                  <a:gd name="connsiteX8" fmla="*/ 1134317 w 5890774"/>
                  <a:gd name="connsiteY8" fmla="*/ 3170522 h 3170522"/>
                  <a:gd name="connsiteX9" fmla="*/ 996581 w 5890774"/>
                  <a:gd name="connsiteY9" fmla="*/ 3091510 h 3170522"/>
                  <a:gd name="connsiteX10" fmla="*/ 182112 w 5890774"/>
                  <a:gd name="connsiteY10" fmla="*/ 2308585 h 3170522"/>
                  <a:gd name="connsiteX11" fmla="*/ 17518 w 5890774"/>
                  <a:gd name="connsiteY11" fmla="*/ 2060595 h 3170522"/>
                  <a:gd name="connsiteX12" fmla="*/ 201864 w 5890774"/>
                  <a:gd name="connsiteY12" fmla="*/ 1773101 h 3170522"/>
                  <a:gd name="connsiteX13" fmla="*/ 491550 w 5890774"/>
                  <a:gd name="connsiteY13" fmla="*/ 1814799 h 3170522"/>
                  <a:gd name="connsiteX14" fmla="*/ 1597624 w 5890774"/>
                  <a:gd name="connsiteY14" fmla="*/ 2045233 h 3170522"/>
                  <a:gd name="connsiteX15" fmla="*/ 3735156 w 5890774"/>
                  <a:gd name="connsiteY15" fmla="*/ 1678733 h 3170522"/>
                  <a:gd name="connsiteX16" fmla="*/ 5100193 w 5890774"/>
                  <a:gd name="connsiteY16" fmla="*/ 585820 h 3170522"/>
                  <a:gd name="connsiteX17" fmla="*/ 5321847 w 5890774"/>
                  <a:gd name="connsiteY17" fmla="*/ 269797 h 3170522"/>
                  <a:gd name="connsiteX18" fmla="*/ 5861305 w 5890774"/>
                  <a:gd name="connsiteY18" fmla="*/ 375 h 3170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890774" h="3170522">
                    <a:moveTo>
                      <a:pt x="5861305" y="375"/>
                    </a:moveTo>
                    <a:lnTo>
                      <a:pt x="5890774" y="3693"/>
                    </a:lnTo>
                    <a:lnTo>
                      <a:pt x="5890774" y="2199193"/>
                    </a:lnTo>
                    <a:lnTo>
                      <a:pt x="5890074" y="2199026"/>
                    </a:lnTo>
                    <a:cubicBezTo>
                      <a:pt x="5876255" y="2191448"/>
                      <a:pt x="5860619" y="2179103"/>
                      <a:pt x="5841965" y="2161546"/>
                    </a:cubicBezTo>
                    <a:cubicBezTo>
                      <a:pt x="5497414" y="1834550"/>
                      <a:pt x="5093609" y="1716042"/>
                      <a:pt x="4623966" y="1832356"/>
                    </a:cubicBezTo>
                    <a:cubicBezTo>
                      <a:pt x="4092326" y="1965678"/>
                      <a:pt x="3752028" y="2419962"/>
                      <a:pt x="3696580" y="2922081"/>
                    </a:cubicBezTo>
                    <a:lnTo>
                      <a:pt x="3693101" y="3170522"/>
                    </a:lnTo>
                    <a:lnTo>
                      <a:pt x="1134317" y="3170522"/>
                    </a:lnTo>
                    <a:lnTo>
                      <a:pt x="996581" y="3091510"/>
                    </a:lnTo>
                    <a:cubicBezTo>
                      <a:pt x="684126" y="2892899"/>
                      <a:pt x="409253" y="2636679"/>
                      <a:pt x="182112" y="2308585"/>
                    </a:cubicBezTo>
                    <a:cubicBezTo>
                      <a:pt x="125053" y="2227385"/>
                      <a:pt x="57020" y="2154963"/>
                      <a:pt x="17518" y="2060595"/>
                    </a:cubicBezTo>
                    <a:cubicBezTo>
                      <a:pt x="-39542" y="1917945"/>
                      <a:pt x="48242" y="1777491"/>
                      <a:pt x="201864" y="1773101"/>
                    </a:cubicBezTo>
                    <a:cubicBezTo>
                      <a:pt x="300620" y="1770907"/>
                      <a:pt x="394988" y="1792853"/>
                      <a:pt x="491550" y="1814799"/>
                    </a:cubicBezTo>
                    <a:cubicBezTo>
                      <a:pt x="858047" y="1902583"/>
                      <a:pt x="1224543" y="1990367"/>
                      <a:pt x="1597624" y="2045233"/>
                    </a:cubicBezTo>
                    <a:cubicBezTo>
                      <a:pt x="2345980" y="2154963"/>
                      <a:pt x="3063612" y="2027676"/>
                      <a:pt x="3735156" y="1678733"/>
                    </a:cubicBezTo>
                    <a:cubicBezTo>
                      <a:pt x="4261859" y="1404408"/>
                      <a:pt x="4731501" y="1055466"/>
                      <a:pt x="5100193" y="585820"/>
                    </a:cubicBezTo>
                    <a:cubicBezTo>
                      <a:pt x="5179198" y="484868"/>
                      <a:pt x="5245036" y="372943"/>
                      <a:pt x="5321847" y="269797"/>
                    </a:cubicBezTo>
                    <a:cubicBezTo>
                      <a:pt x="5458460" y="87096"/>
                      <a:pt x="5650624" y="-6723"/>
                      <a:pt x="5861305" y="375"/>
                    </a:cubicBezTo>
                    <a:close/>
                  </a:path>
                </a:pathLst>
              </a:custGeom>
              <a:solidFill>
                <a:srgbClr val="E9F5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 sz="972"/>
              </a:p>
            </p:txBody>
          </p:sp>
        </p:grpSp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B764B8F1-A432-46FA-A0DC-A813443473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3991" y="8708185"/>
              <a:ext cx="904777" cy="286205"/>
            </a:xfrm>
            <a:prstGeom prst="rect">
              <a:avLst/>
            </a:prstGeom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AB0C1093-AAA7-42C2-9308-11A84421C5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226" y="1914773"/>
            <a:ext cx="3578382" cy="4073290"/>
          </a:xfrm>
        </p:spPr>
        <p:txBody>
          <a:bodyPr anchor="b"/>
          <a:lstStyle>
            <a:lvl1pPr algn="ctr">
              <a:defRPr sz="3238">
                <a:solidFill>
                  <a:srgbClr val="239CCE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8833C42-26B8-4787-B998-5739378F67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3226" y="6145145"/>
            <a:ext cx="3578382" cy="2824761"/>
          </a:xfrm>
        </p:spPr>
        <p:txBody>
          <a:bodyPr/>
          <a:lstStyle>
            <a:lvl1pPr marL="0" indent="0" algn="ctr">
              <a:buNone/>
              <a:defRPr sz="1296"/>
            </a:lvl1pPr>
            <a:lvl2pPr marL="246783" indent="0" algn="ctr">
              <a:buNone/>
              <a:defRPr sz="1080"/>
            </a:lvl2pPr>
            <a:lvl3pPr marL="493568" indent="0" algn="ctr">
              <a:buNone/>
              <a:defRPr sz="972"/>
            </a:lvl3pPr>
            <a:lvl4pPr marL="740351" indent="0" algn="ctr">
              <a:buNone/>
              <a:defRPr sz="864"/>
            </a:lvl4pPr>
            <a:lvl5pPr marL="987134" indent="0" algn="ctr">
              <a:buNone/>
              <a:defRPr sz="864"/>
            </a:lvl5pPr>
            <a:lvl6pPr marL="1233918" indent="0" algn="ctr">
              <a:buNone/>
              <a:defRPr sz="864"/>
            </a:lvl6pPr>
            <a:lvl7pPr marL="1480702" indent="0" algn="ctr">
              <a:buNone/>
              <a:defRPr sz="864"/>
            </a:lvl7pPr>
            <a:lvl8pPr marL="1727485" indent="0" algn="ctr">
              <a:buNone/>
              <a:defRPr sz="864"/>
            </a:lvl8pPr>
            <a:lvl9pPr marL="1974269" indent="0" algn="ctr">
              <a:buNone/>
              <a:defRPr sz="864"/>
            </a:lvl9pPr>
          </a:lstStyle>
          <a:p>
            <a:r>
              <a:rPr lang="de-DE" noProof="0"/>
              <a:t>Master-Untertitelformat bearbeiten</a:t>
            </a:r>
            <a:endParaRPr lang="en-US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91245D3-EA7D-4143-908E-6C294E0FF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5567" y="10779540"/>
            <a:ext cx="2685076" cy="622910"/>
          </a:xfrm>
        </p:spPr>
        <p:txBody>
          <a:bodyPr/>
          <a:lstStyle/>
          <a:p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82E97DF-CB8E-4503-A804-D377F9C56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-1915859" y="5729955"/>
            <a:ext cx="11877885" cy="213876"/>
          </a:xfrm>
          <a:prstGeom prst="rect">
            <a:avLst/>
          </a:prstGeom>
        </p:spPr>
      </p:pic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994B1D05-3083-45D5-96A4-DA6DB4778D9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46263" y="3"/>
            <a:ext cx="2541862" cy="11699874"/>
          </a:xfrm>
          <a:noFill/>
          <a:ln w="3175">
            <a:noFill/>
          </a:ln>
          <a:effectLst/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56"/>
            </a:lvl1pPr>
          </a:lstStyle>
          <a:p>
            <a:pPr lvl="0"/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52CD1EBF-0BB2-4EAA-9C7B-5B40F844C9D1}"/>
              </a:ext>
            </a:extLst>
          </p:cNvPr>
          <p:cNvSpPr txBox="1">
            <a:spLocks/>
          </p:cNvSpPr>
          <p:nvPr/>
        </p:nvSpPr>
        <p:spPr>
          <a:xfrm>
            <a:off x="63619" y="10779538"/>
            <a:ext cx="1041492" cy="634230"/>
          </a:xfrm>
          <a:prstGeom prst="rect">
            <a:avLst/>
          </a:prstGeom>
          <a:noFill/>
        </p:spPr>
        <p:txBody>
          <a:bodyPr vert="horz" lIns="49357" tIns="24680" rIns="49357" bIns="2468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6" noProof="0">
                <a:solidFill>
                  <a:srgbClr val="909092"/>
                </a:solidFill>
              </a:rPr>
              <a:t>Confidential – do not distribute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83A94C8F-E6F6-4681-A3C9-97C91A36DA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-1915859" y="5729955"/>
            <a:ext cx="11877885" cy="213876"/>
          </a:xfrm>
          <a:prstGeom prst="rect">
            <a:avLst/>
          </a:prstGeom>
        </p:spPr>
      </p:pic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FC139872-E824-4C60-B4BD-76C3F9AE52C8}"/>
              </a:ext>
            </a:extLst>
          </p:cNvPr>
          <p:cNvSpPr txBox="1">
            <a:spLocks/>
          </p:cNvSpPr>
          <p:nvPr userDrawn="1"/>
        </p:nvSpPr>
        <p:spPr>
          <a:xfrm>
            <a:off x="63619" y="10779538"/>
            <a:ext cx="1041492" cy="634230"/>
          </a:xfrm>
          <a:prstGeom prst="rect">
            <a:avLst/>
          </a:prstGeom>
          <a:noFill/>
        </p:spPr>
        <p:txBody>
          <a:bodyPr vert="horz" lIns="49357" tIns="24680" rIns="49357" bIns="2468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6" noProof="0">
                <a:solidFill>
                  <a:srgbClr val="909092"/>
                </a:solidFill>
              </a:rPr>
              <a:t>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2931783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445FB22-9E4F-4814-91B1-81CABE7199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DFD9887-76D3-45F9-B99A-0C911B6FAA45}"/>
              </a:ext>
            </a:extLst>
          </p:cNvPr>
          <p:cNvSpPr txBox="1">
            <a:spLocks/>
          </p:cNvSpPr>
          <p:nvPr/>
        </p:nvSpPr>
        <p:spPr>
          <a:xfrm>
            <a:off x="63619" y="10779538"/>
            <a:ext cx="1041492" cy="634230"/>
          </a:xfrm>
          <a:prstGeom prst="rect">
            <a:avLst/>
          </a:prstGeom>
          <a:noFill/>
        </p:spPr>
        <p:txBody>
          <a:bodyPr vert="horz" lIns="49357" tIns="24680" rIns="49357" bIns="2468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6" noProof="0">
                <a:solidFill>
                  <a:srgbClr val="909092"/>
                </a:solidFill>
              </a:rPr>
              <a:t>Confidential – do not distribute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6C9126C5-B371-40DB-8346-9104212F997B}"/>
              </a:ext>
            </a:extLst>
          </p:cNvPr>
          <p:cNvSpPr txBox="1">
            <a:spLocks/>
          </p:cNvSpPr>
          <p:nvPr userDrawn="1"/>
        </p:nvSpPr>
        <p:spPr>
          <a:xfrm>
            <a:off x="63619" y="10779538"/>
            <a:ext cx="1041492" cy="634230"/>
          </a:xfrm>
          <a:prstGeom prst="rect">
            <a:avLst/>
          </a:prstGeom>
          <a:noFill/>
        </p:spPr>
        <p:txBody>
          <a:bodyPr vert="horz" lIns="49357" tIns="24680" rIns="49357" bIns="2468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6" noProof="0">
                <a:solidFill>
                  <a:srgbClr val="909092"/>
                </a:solidFill>
              </a:rPr>
              <a:t>Confidential – do not distribute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2A91BA7-02F2-4A81-B029-21FDA7C77A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613" y="11142244"/>
            <a:ext cx="1158896" cy="36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027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ole content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445FB22-9E4F-4814-91B1-81CABE7199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F527751D-8A1C-418F-8E00-9D9D79F7288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2"/>
            <a:ext cx="6588125" cy="11699874"/>
          </a:xfrm>
          <a:noFill/>
          <a:ln w="3175">
            <a:noFill/>
          </a:ln>
          <a:effectLst/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56"/>
            </a:lvl1pPr>
          </a:lstStyle>
          <a:p>
            <a:pPr lvl="0"/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C0205E65-77C9-4EDF-AA65-1905C4CBDDAD}"/>
              </a:ext>
            </a:extLst>
          </p:cNvPr>
          <p:cNvSpPr txBox="1">
            <a:spLocks/>
          </p:cNvSpPr>
          <p:nvPr/>
        </p:nvSpPr>
        <p:spPr>
          <a:xfrm>
            <a:off x="63619" y="10779538"/>
            <a:ext cx="1041492" cy="634230"/>
          </a:xfrm>
          <a:prstGeom prst="rect">
            <a:avLst/>
          </a:prstGeom>
          <a:noFill/>
        </p:spPr>
        <p:txBody>
          <a:bodyPr vert="horz" lIns="49357" tIns="24680" rIns="49357" bIns="2468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6" noProof="0">
                <a:solidFill>
                  <a:srgbClr val="909092"/>
                </a:solidFill>
              </a:rPr>
              <a:t>Confidential – do not distribute</a:t>
            </a:r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C556207A-3B3F-44A0-9BBE-615D50BFCED9}"/>
              </a:ext>
            </a:extLst>
          </p:cNvPr>
          <p:cNvSpPr txBox="1">
            <a:spLocks/>
          </p:cNvSpPr>
          <p:nvPr userDrawn="1"/>
        </p:nvSpPr>
        <p:spPr>
          <a:xfrm>
            <a:off x="63619" y="10779538"/>
            <a:ext cx="1041492" cy="634230"/>
          </a:xfrm>
          <a:prstGeom prst="rect">
            <a:avLst/>
          </a:prstGeom>
          <a:noFill/>
        </p:spPr>
        <p:txBody>
          <a:bodyPr vert="horz" lIns="49357" tIns="24680" rIns="49357" bIns="2468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6" noProof="0">
                <a:solidFill>
                  <a:srgbClr val="909092"/>
                </a:solidFill>
              </a:rPr>
              <a:t>Confidential – do not distribute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EDA9161-B71C-4615-880F-A729DC95FC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613" y="11142244"/>
            <a:ext cx="1158896" cy="36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378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RE_title">
    <p:bg>
      <p:bgPr>
        <a:solidFill>
          <a:srgbClr val="219C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3ECBF724-EE19-4422-BD0F-46BCDA3BECF5}"/>
              </a:ext>
            </a:extLst>
          </p:cNvPr>
          <p:cNvGrpSpPr/>
          <p:nvPr userDrawn="1"/>
        </p:nvGrpSpPr>
        <p:grpSpPr>
          <a:xfrm>
            <a:off x="-1" y="4966353"/>
            <a:ext cx="6585749" cy="6733520"/>
            <a:chOff x="6296829" y="825541"/>
            <a:chExt cx="5890774" cy="6032458"/>
          </a:xfrm>
          <a:solidFill>
            <a:srgbClr val="FFFFFF">
              <a:alpha val="10196"/>
            </a:srgbClr>
          </a:solidFill>
        </p:grpSpPr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EE537D42-2F0D-45EF-8F8F-D0F72849ABB6}"/>
                </a:ext>
              </a:extLst>
            </p:cNvPr>
            <p:cNvSpPr/>
            <p:nvPr/>
          </p:nvSpPr>
          <p:spPr>
            <a:xfrm>
              <a:off x="8447001" y="1243537"/>
              <a:ext cx="3740602" cy="3637088"/>
            </a:xfrm>
            <a:custGeom>
              <a:avLst/>
              <a:gdLst>
                <a:gd name="connsiteX0" fmla="*/ 3740602 w 3740602"/>
                <a:gd name="connsiteY0" fmla="*/ 0 h 3637088"/>
                <a:gd name="connsiteX1" fmla="*/ 3740602 w 3740602"/>
                <a:gd name="connsiteY1" fmla="*/ 1653888 h 3637088"/>
                <a:gd name="connsiteX2" fmla="*/ 3687176 w 3740602"/>
                <a:gd name="connsiteY2" fmla="*/ 1665741 h 3637088"/>
                <a:gd name="connsiteX3" fmla="*/ 3430636 w 3740602"/>
                <a:gd name="connsiteY3" fmla="*/ 1745916 h 3637088"/>
                <a:gd name="connsiteX4" fmla="*/ 1378693 w 3740602"/>
                <a:gd name="connsiteY4" fmla="*/ 3319448 h 3637088"/>
                <a:gd name="connsiteX5" fmla="*/ 334067 w 3740602"/>
                <a:gd name="connsiteY5" fmla="*/ 3477460 h 3637088"/>
                <a:gd name="connsiteX6" fmla="*/ 90467 w 3740602"/>
                <a:gd name="connsiteY6" fmla="*/ 2428438 h 3637088"/>
                <a:gd name="connsiteX7" fmla="*/ 678618 w 3740602"/>
                <a:gd name="connsiteY7" fmla="*/ 1462812 h 3637088"/>
                <a:gd name="connsiteX8" fmla="*/ 814683 w 3740602"/>
                <a:gd name="connsiteY8" fmla="*/ 1456228 h 3637088"/>
                <a:gd name="connsiteX9" fmla="*/ 1738606 w 3740602"/>
                <a:gd name="connsiteY9" fmla="*/ 1833700 h 3637088"/>
                <a:gd name="connsiteX10" fmla="*/ 2932464 w 3740602"/>
                <a:gd name="connsiteY10" fmla="*/ 231639 h 3637088"/>
                <a:gd name="connsiteX11" fmla="*/ 3037804 w 3740602"/>
                <a:gd name="connsiteY11" fmla="*/ 62654 h 3637088"/>
                <a:gd name="connsiteX12" fmla="*/ 3626023 w 3740602"/>
                <a:gd name="connsiteY12" fmla="*/ 3091 h 3637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40602" h="3637088">
                  <a:moveTo>
                    <a:pt x="3740602" y="0"/>
                  </a:moveTo>
                  <a:lnTo>
                    <a:pt x="3740602" y="1653888"/>
                  </a:lnTo>
                  <a:lnTo>
                    <a:pt x="3687176" y="1665741"/>
                  </a:lnTo>
                  <a:cubicBezTo>
                    <a:pt x="3601471" y="1688548"/>
                    <a:pt x="3515951" y="1715192"/>
                    <a:pt x="3430636" y="1745916"/>
                  </a:cubicBezTo>
                  <a:cubicBezTo>
                    <a:pt x="2581329" y="2053161"/>
                    <a:pt x="1879060" y="2555726"/>
                    <a:pt x="1378693" y="3319448"/>
                  </a:cubicBezTo>
                  <a:cubicBezTo>
                    <a:pt x="1150455" y="3668390"/>
                    <a:pt x="667645" y="3743007"/>
                    <a:pt x="334067" y="3477460"/>
                  </a:cubicBezTo>
                  <a:cubicBezTo>
                    <a:pt x="7073" y="3218496"/>
                    <a:pt x="-91684" y="2830051"/>
                    <a:pt x="90467" y="2428438"/>
                  </a:cubicBezTo>
                  <a:cubicBezTo>
                    <a:pt x="246283" y="2083885"/>
                    <a:pt x="430629" y="1752500"/>
                    <a:pt x="678618" y="1462812"/>
                  </a:cubicBezTo>
                  <a:cubicBezTo>
                    <a:pt x="731288" y="1399169"/>
                    <a:pt x="759818" y="1403558"/>
                    <a:pt x="814683" y="1456228"/>
                  </a:cubicBezTo>
                  <a:cubicBezTo>
                    <a:pt x="1073645" y="1699830"/>
                    <a:pt x="1378693" y="1835895"/>
                    <a:pt x="1738606" y="1833700"/>
                  </a:cubicBezTo>
                  <a:cubicBezTo>
                    <a:pt x="2570356" y="1827117"/>
                    <a:pt x="3167285" y="1001945"/>
                    <a:pt x="2932464" y="231639"/>
                  </a:cubicBezTo>
                  <a:cubicBezTo>
                    <a:pt x="2890767" y="95573"/>
                    <a:pt x="2897351" y="88989"/>
                    <a:pt x="3037804" y="62654"/>
                  </a:cubicBezTo>
                  <a:cubicBezTo>
                    <a:pt x="3222150" y="31381"/>
                    <a:pt x="3406496" y="12453"/>
                    <a:pt x="3626023" y="3091"/>
                  </a:cubicBezTo>
                  <a:close/>
                </a:path>
              </a:pathLst>
            </a:custGeom>
            <a:grpFill/>
            <a:ln w="14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72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1BCF8B78-8350-408A-860C-7FF6A82FDB62}"/>
                </a:ext>
              </a:extLst>
            </p:cNvPr>
            <p:cNvSpPr/>
            <p:nvPr/>
          </p:nvSpPr>
          <p:spPr>
            <a:xfrm>
              <a:off x="9180222" y="825541"/>
              <a:ext cx="1982011" cy="1988343"/>
            </a:xfrm>
            <a:custGeom>
              <a:avLst/>
              <a:gdLst>
                <a:gd name="connsiteX0" fmla="*/ 996607 w 1982011"/>
                <a:gd name="connsiteY0" fmla="*/ 1988344 h 1988343"/>
                <a:gd name="connsiteX1" fmla="*/ 262 w 1982011"/>
                <a:gd name="connsiteY1" fmla="*/ 1013939 h 1988343"/>
                <a:gd name="connsiteX2" fmla="*/ 992218 w 1982011"/>
                <a:gd name="connsiteY2" fmla="*/ 32 h 1988343"/>
                <a:gd name="connsiteX3" fmla="*/ 1981979 w 1982011"/>
                <a:gd name="connsiteY3" fmla="*/ 1000772 h 1988343"/>
                <a:gd name="connsiteX4" fmla="*/ 996607 w 1982011"/>
                <a:gd name="connsiteY4" fmla="*/ 1988344 h 198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2011" h="1988343">
                  <a:moveTo>
                    <a:pt x="996607" y="1988344"/>
                  </a:moveTo>
                  <a:cubicBezTo>
                    <a:pt x="412845" y="1966398"/>
                    <a:pt x="13430" y="1586731"/>
                    <a:pt x="262" y="1013939"/>
                  </a:cubicBezTo>
                  <a:cubicBezTo>
                    <a:pt x="-12905" y="388477"/>
                    <a:pt x="472099" y="4421"/>
                    <a:pt x="992218" y="32"/>
                  </a:cubicBezTo>
                  <a:cubicBezTo>
                    <a:pt x="1536476" y="-4357"/>
                    <a:pt x="1979784" y="445537"/>
                    <a:pt x="1981979" y="1000772"/>
                  </a:cubicBezTo>
                  <a:cubicBezTo>
                    <a:pt x="1986368" y="1545034"/>
                    <a:pt x="1545255" y="1986149"/>
                    <a:pt x="996607" y="1988344"/>
                  </a:cubicBezTo>
                  <a:close/>
                </a:path>
              </a:pathLst>
            </a:custGeom>
            <a:grpFill/>
            <a:ln w="14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72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E16532B3-B0FF-4C5F-A655-3C6759A116CA}"/>
                </a:ext>
              </a:extLst>
            </p:cNvPr>
            <p:cNvSpPr/>
            <p:nvPr userDrawn="1"/>
          </p:nvSpPr>
          <p:spPr>
            <a:xfrm>
              <a:off x="10240399" y="5743648"/>
              <a:ext cx="1947204" cy="1114351"/>
            </a:xfrm>
            <a:custGeom>
              <a:avLst/>
              <a:gdLst>
                <a:gd name="connsiteX0" fmla="*/ 989834 w 1947204"/>
                <a:gd name="connsiteY0" fmla="*/ 34 h 1114351"/>
                <a:gd name="connsiteX1" fmla="*/ 1919381 w 1947204"/>
                <a:gd name="connsiteY1" fmla="*/ 596590 h 1114351"/>
                <a:gd name="connsiteX2" fmla="*/ 1947204 w 1947204"/>
                <a:gd name="connsiteY2" fmla="*/ 686198 h 1114351"/>
                <a:gd name="connsiteX3" fmla="*/ 1947204 w 1947204"/>
                <a:gd name="connsiteY3" fmla="*/ 1114351 h 1114351"/>
                <a:gd name="connsiteX4" fmla="*/ 11668 w 1947204"/>
                <a:gd name="connsiteY4" fmla="*/ 1114351 h 1114351"/>
                <a:gd name="connsiteX5" fmla="*/ 73 w 1947204"/>
                <a:gd name="connsiteY5" fmla="*/ 1011747 h 1114351"/>
                <a:gd name="connsiteX6" fmla="*/ 989834 w 1947204"/>
                <a:gd name="connsiteY6" fmla="*/ 34 h 1114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7204" h="1114351">
                  <a:moveTo>
                    <a:pt x="989834" y="34"/>
                  </a:moveTo>
                  <a:cubicBezTo>
                    <a:pt x="1414488" y="-3257"/>
                    <a:pt x="1767543" y="237875"/>
                    <a:pt x="1919381" y="596590"/>
                  </a:cubicBezTo>
                  <a:lnTo>
                    <a:pt x="1947204" y="686198"/>
                  </a:lnTo>
                  <a:lnTo>
                    <a:pt x="1947204" y="1114351"/>
                  </a:lnTo>
                  <a:lnTo>
                    <a:pt x="11668" y="1114351"/>
                  </a:lnTo>
                  <a:lnTo>
                    <a:pt x="73" y="1011747"/>
                  </a:lnTo>
                  <a:cubicBezTo>
                    <a:pt x="-6511" y="458707"/>
                    <a:pt x="438991" y="4423"/>
                    <a:pt x="989834" y="3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972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20F96947-7342-47E0-B4EA-573856B509D6}"/>
                </a:ext>
              </a:extLst>
            </p:cNvPr>
            <p:cNvSpPr/>
            <p:nvPr userDrawn="1"/>
          </p:nvSpPr>
          <p:spPr>
            <a:xfrm>
              <a:off x="6296829" y="3687477"/>
              <a:ext cx="5890774" cy="3170522"/>
            </a:xfrm>
            <a:custGeom>
              <a:avLst/>
              <a:gdLst>
                <a:gd name="connsiteX0" fmla="*/ 5861305 w 5890774"/>
                <a:gd name="connsiteY0" fmla="*/ 375 h 3170522"/>
                <a:gd name="connsiteX1" fmla="*/ 5890774 w 5890774"/>
                <a:gd name="connsiteY1" fmla="*/ 3693 h 3170522"/>
                <a:gd name="connsiteX2" fmla="*/ 5890774 w 5890774"/>
                <a:gd name="connsiteY2" fmla="*/ 2199193 h 3170522"/>
                <a:gd name="connsiteX3" fmla="*/ 5890074 w 5890774"/>
                <a:gd name="connsiteY3" fmla="*/ 2199026 h 3170522"/>
                <a:gd name="connsiteX4" fmla="*/ 5841965 w 5890774"/>
                <a:gd name="connsiteY4" fmla="*/ 2161546 h 3170522"/>
                <a:gd name="connsiteX5" fmla="*/ 4623966 w 5890774"/>
                <a:gd name="connsiteY5" fmla="*/ 1832356 h 3170522"/>
                <a:gd name="connsiteX6" fmla="*/ 3696580 w 5890774"/>
                <a:gd name="connsiteY6" fmla="*/ 2922081 h 3170522"/>
                <a:gd name="connsiteX7" fmla="*/ 3693101 w 5890774"/>
                <a:gd name="connsiteY7" fmla="*/ 3170522 h 3170522"/>
                <a:gd name="connsiteX8" fmla="*/ 1134317 w 5890774"/>
                <a:gd name="connsiteY8" fmla="*/ 3170522 h 3170522"/>
                <a:gd name="connsiteX9" fmla="*/ 996581 w 5890774"/>
                <a:gd name="connsiteY9" fmla="*/ 3091510 h 3170522"/>
                <a:gd name="connsiteX10" fmla="*/ 182112 w 5890774"/>
                <a:gd name="connsiteY10" fmla="*/ 2308585 h 3170522"/>
                <a:gd name="connsiteX11" fmla="*/ 17518 w 5890774"/>
                <a:gd name="connsiteY11" fmla="*/ 2060595 h 3170522"/>
                <a:gd name="connsiteX12" fmla="*/ 201864 w 5890774"/>
                <a:gd name="connsiteY12" fmla="*/ 1773101 h 3170522"/>
                <a:gd name="connsiteX13" fmla="*/ 491550 w 5890774"/>
                <a:gd name="connsiteY13" fmla="*/ 1814799 h 3170522"/>
                <a:gd name="connsiteX14" fmla="*/ 1597624 w 5890774"/>
                <a:gd name="connsiteY14" fmla="*/ 2045233 h 3170522"/>
                <a:gd name="connsiteX15" fmla="*/ 3735156 w 5890774"/>
                <a:gd name="connsiteY15" fmla="*/ 1678733 h 3170522"/>
                <a:gd name="connsiteX16" fmla="*/ 5100193 w 5890774"/>
                <a:gd name="connsiteY16" fmla="*/ 585820 h 3170522"/>
                <a:gd name="connsiteX17" fmla="*/ 5321847 w 5890774"/>
                <a:gd name="connsiteY17" fmla="*/ 269797 h 3170522"/>
                <a:gd name="connsiteX18" fmla="*/ 5861305 w 5890774"/>
                <a:gd name="connsiteY18" fmla="*/ 375 h 3170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90774" h="3170522">
                  <a:moveTo>
                    <a:pt x="5861305" y="375"/>
                  </a:moveTo>
                  <a:lnTo>
                    <a:pt x="5890774" y="3693"/>
                  </a:lnTo>
                  <a:lnTo>
                    <a:pt x="5890774" y="2199193"/>
                  </a:lnTo>
                  <a:lnTo>
                    <a:pt x="5890074" y="2199026"/>
                  </a:lnTo>
                  <a:cubicBezTo>
                    <a:pt x="5876255" y="2191448"/>
                    <a:pt x="5860619" y="2179103"/>
                    <a:pt x="5841965" y="2161546"/>
                  </a:cubicBezTo>
                  <a:cubicBezTo>
                    <a:pt x="5497414" y="1834550"/>
                    <a:pt x="5093609" y="1716042"/>
                    <a:pt x="4623966" y="1832356"/>
                  </a:cubicBezTo>
                  <a:cubicBezTo>
                    <a:pt x="4092326" y="1965678"/>
                    <a:pt x="3752028" y="2419962"/>
                    <a:pt x="3696580" y="2922081"/>
                  </a:cubicBezTo>
                  <a:lnTo>
                    <a:pt x="3693101" y="3170522"/>
                  </a:lnTo>
                  <a:lnTo>
                    <a:pt x="1134317" y="3170522"/>
                  </a:lnTo>
                  <a:lnTo>
                    <a:pt x="996581" y="3091510"/>
                  </a:lnTo>
                  <a:cubicBezTo>
                    <a:pt x="684126" y="2892899"/>
                    <a:pt x="409253" y="2636679"/>
                    <a:pt x="182112" y="2308585"/>
                  </a:cubicBezTo>
                  <a:cubicBezTo>
                    <a:pt x="125053" y="2227385"/>
                    <a:pt x="57020" y="2154963"/>
                    <a:pt x="17518" y="2060595"/>
                  </a:cubicBezTo>
                  <a:cubicBezTo>
                    <a:pt x="-39542" y="1917945"/>
                    <a:pt x="48242" y="1777491"/>
                    <a:pt x="201864" y="1773101"/>
                  </a:cubicBezTo>
                  <a:cubicBezTo>
                    <a:pt x="300620" y="1770907"/>
                    <a:pt x="394988" y="1792853"/>
                    <a:pt x="491550" y="1814799"/>
                  </a:cubicBezTo>
                  <a:cubicBezTo>
                    <a:pt x="858047" y="1902583"/>
                    <a:pt x="1224543" y="1990367"/>
                    <a:pt x="1597624" y="2045233"/>
                  </a:cubicBezTo>
                  <a:cubicBezTo>
                    <a:pt x="2345980" y="2154963"/>
                    <a:pt x="3063612" y="2027676"/>
                    <a:pt x="3735156" y="1678733"/>
                  </a:cubicBezTo>
                  <a:cubicBezTo>
                    <a:pt x="4261859" y="1404408"/>
                    <a:pt x="4731501" y="1055466"/>
                    <a:pt x="5100193" y="585820"/>
                  </a:cubicBezTo>
                  <a:cubicBezTo>
                    <a:pt x="5179198" y="484868"/>
                    <a:pt x="5245036" y="372943"/>
                    <a:pt x="5321847" y="269797"/>
                  </a:cubicBezTo>
                  <a:cubicBezTo>
                    <a:pt x="5458460" y="87096"/>
                    <a:pt x="5650624" y="-6723"/>
                    <a:pt x="5861305" y="3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972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AB0C1093-AAA7-42C2-9308-11A84421C5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3517" y="1914773"/>
            <a:ext cx="4941094" cy="4073290"/>
          </a:xfrm>
          <a:noFill/>
        </p:spPr>
        <p:txBody>
          <a:bodyPr anchor="b"/>
          <a:lstStyle>
            <a:lvl1pPr algn="ctr">
              <a:defRPr sz="3238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8833C42-26B8-4787-B998-5739378F67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3517" y="6145145"/>
            <a:ext cx="4941094" cy="2824761"/>
          </a:xfrm>
        </p:spPr>
        <p:txBody>
          <a:bodyPr/>
          <a:lstStyle>
            <a:lvl1pPr marL="0" indent="0" algn="ctr">
              <a:buNone/>
              <a:defRPr sz="1296">
                <a:solidFill>
                  <a:schemeClr val="bg1"/>
                </a:solidFill>
              </a:defRPr>
            </a:lvl1pPr>
            <a:lvl2pPr marL="246783" indent="0" algn="ctr">
              <a:buNone/>
              <a:defRPr sz="1080"/>
            </a:lvl2pPr>
            <a:lvl3pPr marL="493568" indent="0" algn="ctr">
              <a:buNone/>
              <a:defRPr sz="972"/>
            </a:lvl3pPr>
            <a:lvl4pPr marL="740351" indent="0" algn="ctr">
              <a:buNone/>
              <a:defRPr sz="864"/>
            </a:lvl4pPr>
            <a:lvl5pPr marL="987134" indent="0" algn="ctr">
              <a:buNone/>
              <a:defRPr sz="864"/>
            </a:lvl5pPr>
            <a:lvl6pPr marL="1233918" indent="0" algn="ctr">
              <a:buNone/>
              <a:defRPr sz="864"/>
            </a:lvl6pPr>
            <a:lvl7pPr marL="1480702" indent="0" algn="ctr">
              <a:buNone/>
              <a:defRPr sz="864"/>
            </a:lvl7pPr>
            <a:lvl8pPr marL="1727485" indent="0" algn="ctr">
              <a:buNone/>
              <a:defRPr sz="864"/>
            </a:lvl8pPr>
            <a:lvl9pPr marL="1974269" indent="0" algn="ctr">
              <a:buNone/>
              <a:defRPr sz="864"/>
            </a:lvl9pPr>
          </a:lstStyle>
          <a:p>
            <a:r>
              <a:rPr lang="de-DE" noProof="0"/>
              <a:t>Master-Untertitelformat bearbeiten</a:t>
            </a:r>
            <a:endParaRPr lang="en-US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91245D3-EA7D-4143-908E-6C294E0FF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E9D8BF0-16FC-44F9-887A-C81BE20AA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6617" y="10936043"/>
            <a:ext cx="1476008" cy="466407"/>
          </a:xfrm>
          <a:prstGeom prst="rect">
            <a:avLst/>
          </a:prstGeom>
        </p:spPr>
      </p:pic>
      <p:sp>
        <p:nvSpPr>
          <p:cNvPr id="8" name="Textplatzhalter 3">
            <a:extLst>
              <a:ext uri="{FF2B5EF4-FFF2-40B4-BE49-F238E27FC236}">
                <a16:creationId xmlns:a16="http://schemas.microsoft.com/office/drawing/2014/main" id="{939E6CC6-828E-4C6A-BFD7-402AD615D3E7}"/>
              </a:ext>
            </a:extLst>
          </p:cNvPr>
          <p:cNvSpPr txBox="1">
            <a:spLocks/>
          </p:cNvSpPr>
          <p:nvPr/>
        </p:nvSpPr>
        <p:spPr>
          <a:xfrm>
            <a:off x="63619" y="10779538"/>
            <a:ext cx="1041492" cy="634230"/>
          </a:xfrm>
          <a:prstGeom prst="rect">
            <a:avLst/>
          </a:prstGeom>
          <a:noFill/>
        </p:spPr>
        <p:txBody>
          <a:bodyPr vert="horz" lIns="49357" tIns="24680" rIns="49357" bIns="2468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6" noProof="0">
                <a:solidFill>
                  <a:schemeClr val="bg1"/>
                </a:solidFill>
              </a:rPr>
              <a:t>Confidential – do not distribute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137D5BD0-9E8A-46C2-BBE7-824112DC1175}"/>
              </a:ext>
            </a:extLst>
          </p:cNvPr>
          <p:cNvSpPr txBox="1">
            <a:spLocks/>
          </p:cNvSpPr>
          <p:nvPr userDrawn="1"/>
        </p:nvSpPr>
        <p:spPr>
          <a:xfrm>
            <a:off x="63619" y="10779538"/>
            <a:ext cx="1041492" cy="634230"/>
          </a:xfrm>
          <a:prstGeom prst="rect">
            <a:avLst/>
          </a:prstGeom>
          <a:noFill/>
        </p:spPr>
        <p:txBody>
          <a:bodyPr vert="horz" lIns="49357" tIns="24680" rIns="49357" bIns="2468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6" noProof="0">
                <a:solidFill>
                  <a:schemeClr val="bg1"/>
                </a:solidFill>
              </a:rPr>
              <a:t>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34222719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hoto">
    <p:bg>
      <p:bgPr>
        <a:solidFill>
          <a:srgbClr val="219C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5EB28EB1-D9F1-47A6-A8F0-364709DA2973}"/>
              </a:ext>
            </a:extLst>
          </p:cNvPr>
          <p:cNvGrpSpPr/>
          <p:nvPr userDrawn="1"/>
        </p:nvGrpSpPr>
        <p:grpSpPr>
          <a:xfrm>
            <a:off x="3402584" y="1408388"/>
            <a:ext cx="3183165" cy="10291486"/>
            <a:chOff x="6296829" y="825541"/>
            <a:chExt cx="5890774" cy="6032458"/>
          </a:xfrm>
          <a:solidFill>
            <a:srgbClr val="FFFFFF">
              <a:alpha val="10196"/>
            </a:srgbClr>
          </a:solidFill>
        </p:grpSpPr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F8DA4622-C263-46E1-B050-512EDA123E90}"/>
                </a:ext>
              </a:extLst>
            </p:cNvPr>
            <p:cNvSpPr/>
            <p:nvPr/>
          </p:nvSpPr>
          <p:spPr>
            <a:xfrm>
              <a:off x="8447001" y="1243537"/>
              <a:ext cx="3740602" cy="3637088"/>
            </a:xfrm>
            <a:custGeom>
              <a:avLst/>
              <a:gdLst>
                <a:gd name="connsiteX0" fmla="*/ 3740602 w 3740602"/>
                <a:gd name="connsiteY0" fmla="*/ 0 h 3637088"/>
                <a:gd name="connsiteX1" fmla="*/ 3740602 w 3740602"/>
                <a:gd name="connsiteY1" fmla="*/ 1653888 h 3637088"/>
                <a:gd name="connsiteX2" fmla="*/ 3687176 w 3740602"/>
                <a:gd name="connsiteY2" fmla="*/ 1665741 h 3637088"/>
                <a:gd name="connsiteX3" fmla="*/ 3430636 w 3740602"/>
                <a:gd name="connsiteY3" fmla="*/ 1745916 h 3637088"/>
                <a:gd name="connsiteX4" fmla="*/ 1378693 w 3740602"/>
                <a:gd name="connsiteY4" fmla="*/ 3319448 h 3637088"/>
                <a:gd name="connsiteX5" fmla="*/ 334067 w 3740602"/>
                <a:gd name="connsiteY5" fmla="*/ 3477460 h 3637088"/>
                <a:gd name="connsiteX6" fmla="*/ 90467 w 3740602"/>
                <a:gd name="connsiteY6" fmla="*/ 2428438 h 3637088"/>
                <a:gd name="connsiteX7" fmla="*/ 678618 w 3740602"/>
                <a:gd name="connsiteY7" fmla="*/ 1462812 h 3637088"/>
                <a:gd name="connsiteX8" fmla="*/ 814683 w 3740602"/>
                <a:gd name="connsiteY8" fmla="*/ 1456228 h 3637088"/>
                <a:gd name="connsiteX9" fmla="*/ 1738606 w 3740602"/>
                <a:gd name="connsiteY9" fmla="*/ 1833700 h 3637088"/>
                <a:gd name="connsiteX10" fmla="*/ 2932464 w 3740602"/>
                <a:gd name="connsiteY10" fmla="*/ 231639 h 3637088"/>
                <a:gd name="connsiteX11" fmla="*/ 3037804 w 3740602"/>
                <a:gd name="connsiteY11" fmla="*/ 62654 h 3637088"/>
                <a:gd name="connsiteX12" fmla="*/ 3626023 w 3740602"/>
                <a:gd name="connsiteY12" fmla="*/ 3091 h 3637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40602" h="3637088">
                  <a:moveTo>
                    <a:pt x="3740602" y="0"/>
                  </a:moveTo>
                  <a:lnTo>
                    <a:pt x="3740602" y="1653888"/>
                  </a:lnTo>
                  <a:lnTo>
                    <a:pt x="3687176" y="1665741"/>
                  </a:lnTo>
                  <a:cubicBezTo>
                    <a:pt x="3601471" y="1688548"/>
                    <a:pt x="3515951" y="1715192"/>
                    <a:pt x="3430636" y="1745916"/>
                  </a:cubicBezTo>
                  <a:cubicBezTo>
                    <a:pt x="2581329" y="2053161"/>
                    <a:pt x="1879060" y="2555726"/>
                    <a:pt x="1378693" y="3319448"/>
                  </a:cubicBezTo>
                  <a:cubicBezTo>
                    <a:pt x="1150455" y="3668390"/>
                    <a:pt x="667645" y="3743007"/>
                    <a:pt x="334067" y="3477460"/>
                  </a:cubicBezTo>
                  <a:cubicBezTo>
                    <a:pt x="7073" y="3218496"/>
                    <a:pt x="-91684" y="2830051"/>
                    <a:pt x="90467" y="2428438"/>
                  </a:cubicBezTo>
                  <a:cubicBezTo>
                    <a:pt x="246283" y="2083885"/>
                    <a:pt x="430629" y="1752500"/>
                    <a:pt x="678618" y="1462812"/>
                  </a:cubicBezTo>
                  <a:cubicBezTo>
                    <a:pt x="731288" y="1399169"/>
                    <a:pt x="759818" y="1403558"/>
                    <a:pt x="814683" y="1456228"/>
                  </a:cubicBezTo>
                  <a:cubicBezTo>
                    <a:pt x="1073645" y="1699830"/>
                    <a:pt x="1378693" y="1835895"/>
                    <a:pt x="1738606" y="1833700"/>
                  </a:cubicBezTo>
                  <a:cubicBezTo>
                    <a:pt x="2570356" y="1827117"/>
                    <a:pt x="3167285" y="1001945"/>
                    <a:pt x="2932464" y="231639"/>
                  </a:cubicBezTo>
                  <a:cubicBezTo>
                    <a:pt x="2890767" y="95573"/>
                    <a:pt x="2897351" y="88989"/>
                    <a:pt x="3037804" y="62654"/>
                  </a:cubicBezTo>
                  <a:cubicBezTo>
                    <a:pt x="3222150" y="31381"/>
                    <a:pt x="3406496" y="12453"/>
                    <a:pt x="3626023" y="3091"/>
                  </a:cubicBezTo>
                  <a:close/>
                </a:path>
              </a:pathLst>
            </a:custGeom>
            <a:grpFill/>
            <a:ln w="14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72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94CB8B43-E691-483D-902C-D9421BB108E3}"/>
                </a:ext>
              </a:extLst>
            </p:cNvPr>
            <p:cNvSpPr/>
            <p:nvPr/>
          </p:nvSpPr>
          <p:spPr>
            <a:xfrm>
              <a:off x="9180222" y="825541"/>
              <a:ext cx="1982011" cy="1988343"/>
            </a:xfrm>
            <a:custGeom>
              <a:avLst/>
              <a:gdLst>
                <a:gd name="connsiteX0" fmla="*/ 996607 w 1982011"/>
                <a:gd name="connsiteY0" fmla="*/ 1988344 h 1988343"/>
                <a:gd name="connsiteX1" fmla="*/ 262 w 1982011"/>
                <a:gd name="connsiteY1" fmla="*/ 1013939 h 1988343"/>
                <a:gd name="connsiteX2" fmla="*/ 992218 w 1982011"/>
                <a:gd name="connsiteY2" fmla="*/ 32 h 1988343"/>
                <a:gd name="connsiteX3" fmla="*/ 1981979 w 1982011"/>
                <a:gd name="connsiteY3" fmla="*/ 1000772 h 1988343"/>
                <a:gd name="connsiteX4" fmla="*/ 996607 w 1982011"/>
                <a:gd name="connsiteY4" fmla="*/ 1988344 h 198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2011" h="1988343">
                  <a:moveTo>
                    <a:pt x="996607" y="1988344"/>
                  </a:moveTo>
                  <a:cubicBezTo>
                    <a:pt x="412845" y="1966398"/>
                    <a:pt x="13430" y="1586731"/>
                    <a:pt x="262" y="1013939"/>
                  </a:cubicBezTo>
                  <a:cubicBezTo>
                    <a:pt x="-12905" y="388477"/>
                    <a:pt x="472099" y="4421"/>
                    <a:pt x="992218" y="32"/>
                  </a:cubicBezTo>
                  <a:cubicBezTo>
                    <a:pt x="1536476" y="-4357"/>
                    <a:pt x="1979784" y="445537"/>
                    <a:pt x="1981979" y="1000772"/>
                  </a:cubicBezTo>
                  <a:cubicBezTo>
                    <a:pt x="1986368" y="1545034"/>
                    <a:pt x="1545255" y="1986149"/>
                    <a:pt x="996607" y="1988344"/>
                  </a:cubicBezTo>
                  <a:close/>
                </a:path>
              </a:pathLst>
            </a:custGeom>
            <a:grpFill/>
            <a:ln w="14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72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201A0C6D-EB5C-402F-9864-992BDBC8FDF4}"/>
                </a:ext>
              </a:extLst>
            </p:cNvPr>
            <p:cNvSpPr/>
            <p:nvPr userDrawn="1"/>
          </p:nvSpPr>
          <p:spPr>
            <a:xfrm>
              <a:off x="10240399" y="5743648"/>
              <a:ext cx="1947204" cy="1114351"/>
            </a:xfrm>
            <a:custGeom>
              <a:avLst/>
              <a:gdLst>
                <a:gd name="connsiteX0" fmla="*/ 989834 w 1947204"/>
                <a:gd name="connsiteY0" fmla="*/ 34 h 1114351"/>
                <a:gd name="connsiteX1" fmla="*/ 1919381 w 1947204"/>
                <a:gd name="connsiteY1" fmla="*/ 596590 h 1114351"/>
                <a:gd name="connsiteX2" fmla="*/ 1947204 w 1947204"/>
                <a:gd name="connsiteY2" fmla="*/ 686198 h 1114351"/>
                <a:gd name="connsiteX3" fmla="*/ 1947204 w 1947204"/>
                <a:gd name="connsiteY3" fmla="*/ 1114351 h 1114351"/>
                <a:gd name="connsiteX4" fmla="*/ 11668 w 1947204"/>
                <a:gd name="connsiteY4" fmla="*/ 1114351 h 1114351"/>
                <a:gd name="connsiteX5" fmla="*/ 73 w 1947204"/>
                <a:gd name="connsiteY5" fmla="*/ 1011747 h 1114351"/>
                <a:gd name="connsiteX6" fmla="*/ 989834 w 1947204"/>
                <a:gd name="connsiteY6" fmla="*/ 34 h 1114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7204" h="1114351">
                  <a:moveTo>
                    <a:pt x="989834" y="34"/>
                  </a:moveTo>
                  <a:cubicBezTo>
                    <a:pt x="1414488" y="-3257"/>
                    <a:pt x="1767543" y="237875"/>
                    <a:pt x="1919381" y="596590"/>
                  </a:cubicBezTo>
                  <a:lnTo>
                    <a:pt x="1947204" y="686198"/>
                  </a:lnTo>
                  <a:lnTo>
                    <a:pt x="1947204" y="1114351"/>
                  </a:lnTo>
                  <a:lnTo>
                    <a:pt x="11668" y="1114351"/>
                  </a:lnTo>
                  <a:lnTo>
                    <a:pt x="73" y="1011747"/>
                  </a:lnTo>
                  <a:cubicBezTo>
                    <a:pt x="-6511" y="458707"/>
                    <a:pt x="438991" y="4423"/>
                    <a:pt x="989834" y="3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972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B5B0FF44-BEBB-486E-B0F9-8690356EABC0}"/>
                </a:ext>
              </a:extLst>
            </p:cNvPr>
            <p:cNvSpPr/>
            <p:nvPr userDrawn="1"/>
          </p:nvSpPr>
          <p:spPr>
            <a:xfrm>
              <a:off x="6296829" y="3687477"/>
              <a:ext cx="5890774" cy="3170522"/>
            </a:xfrm>
            <a:custGeom>
              <a:avLst/>
              <a:gdLst>
                <a:gd name="connsiteX0" fmla="*/ 5861305 w 5890774"/>
                <a:gd name="connsiteY0" fmla="*/ 375 h 3170522"/>
                <a:gd name="connsiteX1" fmla="*/ 5890774 w 5890774"/>
                <a:gd name="connsiteY1" fmla="*/ 3693 h 3170522"/>
                <a:gd name="connsiteX2" fmla="*/ 5890774 w 5890774"/>
                <a:gd name="connsiteY2" fmla="*/ 2199193 h 3170522"/>
                <a:gd name="connsiteX3" fmla="*/ 5890074 w 5890774"/>
                <a:gd name="connsiteY3" fmla="*/ 2199026 h 3170522"/>
                <a:gd name="connsiteX4" fmla="*/ 5841965 w 5890774"/>
                <a:gd name="connsiteY4" fmla="*/ 2161546 h 3170522"/>
                <a:gd name="connsiteX5" fmla="*/ 4623966 w 5890774"/>
                <a:gd name="connsiteY5" fmla="*/ 1832356 h 3170522"/>
                <a:gd name="connsiteX6" fmla="*/ 3696580 w 5890774"/>
                <a:gd name="connsiteY6" fmla="*/ 2922081 h 3170522"/>
                <a:gd name="connsiteX7" fmla="*/ 3693101 w 5890774"/>
                <a:gd name="connsiteY7" fmla="*/ 3170522 h 3170522"/>
                <a:gd name="connsiteX8" fmla="*/ 1134317 w 5890774"/>
                <a:gd name="connsiteY8" fmla="*/ 3170522 h 3170522"/>
                <a:gd name="connsiteX9" fmla="*/ 996581 w 5890774"/>
                <a:gd name="connsiteY9" fmla="*/ 3091510 h 3170522"/>
                <a:gd name="connsiteX10" fmla="*/ 182112 w 5890774"/>
                <a:gd name="connsiteY10" fmla="*/ 2308585 h 3170522"/>
                <a:gd name="connsiteX11" fmla="*/ 17518 w 5890774"/>
                <a:gd name="connsiteY11" fmla="*/ 2060595 h 3170522"/>
                <a:gd name="connsiteX12" fmla="*/ 201864 w 5890774"/>
                <a:gd name="connsiteY12" fmla="*/ 1773101 h 3170522"/>
                <a:gd name="connsiteX13" fmla="*/ 491550 w 5890774"/>
                <a:gd name="connsiteY13" fmla="*/ 1814799 h 3170522"/>
                <a:gd name="connsiteX14" fmla="*/ 1597624 w 5890774"/>
                <a:gd name="connsiteY14" fmla="*/ 2045233 h 3170522"/>
                <a:gd name="connsiteX15" fmla="*/ 3735156 w 5890774"/>
                <a:gd name="connsiteY15" fmla="*/ 1678733 h 3170522"/>
                <a:gd name="connsiteX16" fmla="*/ 5100193 w 5890774"/>
                <a:gd name="connsiteY16" fmla="*/ 585820 h 3170522"/>
                <a:gd name="connsiteX17" fmla="*/ 5321847 w 5890774"/>
                <a:gd name="connsiteY17" fmla="*/ 269797 h 3170522"/>
                <a:gd name="connsiteX18" fmla="*/ 5861305 w 5890774"/>
                <a:gd name="connsiteY18" fmla="*/ 375 h 3170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90774" h="3170522">
                  <a:moveTo>
                    <a:pt x="5861305" y="375"/>
                  </a:moveTo>
                  <a:lnTo>
                    <a:pt x="5890774" y="3693"/>
                  </a:lnTo>
                  <a:lnTo>
                    <a:pt x="5890774" y="2199193"/>
                  </a:lnTo>
                  <a:lnTo>
                    <a:pt x="5890074" y="2199026"/>
                  </a:lnTo>
                  <a:cubicBezTo>
                    <a:pt x="5876255" y="2191448"/>
                    <a:pt x="5860619" y="2179103"/>
                    <a:pt x="5841965" y="2161546"/>
                  </a:cubicBezTo>
                  <a:cubicBezTo>
                    <a:pt x="5497414" y="1834550"/>
                    <a:pt x="5093609" y="1716042"/>
                    <a:pt x="4623966" y="1832356"/>
                  </a:cubicBezTo>
                  <a:cubicBezTo>
                    <a:pt x="4092326" y="1965678"/>
                    <a:pt x="3752028" y="2419962"/>
                    <a:pt x="3696580" y="2922081"/>
                  </a:cubicBezTo>
                  <a:lnTo>
                    <a:pt x="3693101" y="3170522"/>
                  </a:lnTo>
                  <a:lnTo>
                    <a:pt x="1134317" y="3170522"/>
                  </a:lnTo>
                  <a:lnTo>
                    <a:pt x="996581" y="3091510"/>
                  </a:lnTo>
                  <a:cubicBezTo>
                    <a:pt x="684126" y="2892899"/>
                    <a:pt x="409253" y="2636679"/>
                    <a:pt x="182112" y="2308585"/>
                  </a:cubicBezTo>
                  <a:cubicBezTo>
                    <a:pt x="125053" y="2227385"/>
                    <a:pt x="57020" y="2154963"/>
                    <a:pt x="17518" y="2060595"/>
                  </a:cubicBezTo>
                  <a:cubicBezTo>
                    <a:pt x="-39542" y="1917945"/>
                    <a:pt x="48242" y="1777491"/>
                    <a:pt x="201864" y="1773101"/>
                  </a:cubicBezTo>
                  <a:cubicBezTo>
                    <a:pt x="300620" y="1770907"/>
                    <a:pt x="394988" y="1792853"/>
                    <a:pt x="491550" y="1814799"/>
                  </a:cubicBezTo>
                  <a:cubicBezTo>
                    <a:pt x="858047" y="1902583"/>
                    <a:pt x="1224543" y="1990367"/>
                    <a:pt x="1597624" y="2045233"/>
                  </a:cubicBezTo>
                  <a:cubicBezTo>
                    <a:pt x="2345980" y="2154963"/>
                    <a:pt x="3063612" y="2027676"/>
                    <a:pt x="3735156" y="1678733"/>
                  </a:cubicBezTo>
                  <a:cubicBezTo>
                    <a:pt x="4261859" y="1404408"/>
                    <a:pt x="4731501" y="1055466"/>
                    <a:pt x="5100193" y="585820"/>
                  </a:cubicBezTo>
                  <a:cubicBezTo>
                    <a:pt x="5179198" y="484868"/>
                    <a:pt x="5245036" y="372943"/>
                    <a:pt x="5321847" y="269797"/>
                  </a:cubicBezTo>
                  <a:cubicBezTo>
                    <a:pt x="5458460" y="87096"/>
                    <a:pt x="5650624" y="-6723"/>
                    <a:pt x="5861305" y="3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972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AB0C1093-AAA7-42C2-9308-11A84421C5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7603" y="1914773"/>
            <a:ext cx="3047008" cy="4073290"/>
          </a:xfrm>
        </p:spPr>
        <p:txBody>
          <a:bodyPr anchor="b"/>
          <a:lstStyle>
            <a:lvl1pPr algn="ctr">
              <a:defRPr sz="3238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8833C42-26B8-4787-B998-5739378F67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7603" y="6145145"/>
            <a:ext cx="3047008" cy="2824761"/>
          </a:xfrm>
        </p:spPr>
        <p:txBody>
          <a:bodyPr/>
          <a:lstStyle>
            <a:lvl1pPr marL="0" indent="0" algn="ctr">
              <a:buNone/>
              <a:defRPr sz="1296">
                <a:solidFill>
                  <a:schemeClr val="bg1"/>
                </a:solidFill>
              </a:defRPr>
            </a:lvl1pPr>
            <a:lvl2pPr marL="246783" indent="0" algn="ctr">
              <a:buNone/>
              <a:defRPr sz="1080"/>
            </a:lvl2pPr>
            <a:lvl3pPr marL="493568" indent="0" algn="ctr">
              <a:buNone/>
              <a:defRPr sz="972"/>
            </a:lvl3pPr>
            <a:lvl4pPr marL="740351" indent="0" algn="ctr">
              <a:buNone/>
              <a:defRPr sz="864"/>
            </a:lvl4pPr>
            <a:lvl5pPr marL="987134" indent="0" algn="ctr">
              <a:buNone/>
              <a:defRPr sz="864"/>
            </a:lvl5pPr>
            <a:lvl6pPr marL="1233918" indent="0" algn="ctr">
              <a:buNone/>
              <a:defRPr sz="864"/>
            </a:lvl6pPr>
            <a:lvl7pPr marL="1480702" indent="0" algn="ctr">
              <a:buNone/>
              <a:defRPr sz="864"/>
            </a:lvl7pPr>
            <a:lvl8pPr marL="1727485" indent="0" algn="ctr">
              <a:buNone/>
              <a:defRPr sz="864"/>
            </a:lvl8pPr>
            <a:lvl9pPr marL="1974269" indent="0" algn="ctr">
              <a:buNone/>
              <a:defRPr sz="864"/>
            </a:lvl9pPr>
          </a:lstStyle>
          <a:p>
            <a:r>
              <a:rPr lang="de-DE" noProof="0"/>
              <a:t>Master-Untertitelformat bearbeiten</a:t>
            </a:r>
            <a:endParaRPr lang="en-US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91245D3-EA7D-4143-908E-6C294E0FF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6653" y="10135176"/>
            <a:ext cx="2223492" cy="6229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82E97DF-CB8E-4503-A804-D377F9C566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3312824" y="5755999"/>
            <a:ext cx="11767474" cy="21387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B23059A-F737-4E56-8458-53640DDE89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64855" y="10728945"/>
            <a:ext cx="807769" cy="669442"/>
          </a:xfrm>
          <a:prstGeom prst="rect">
            <a:avLst/>
          </a:prstGeom>
        </p:spPr>
      </p:pic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87A069E-8D36-4E23-A119-2A44D189DD9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" y="2"/>
            <a:ext cx="2509734" cy="11699874"/>
          </a:xfrm>
          <a:noFill/>
          <a:ln w="3175">
            <a:noFill/>
          </a:ln>
          <a:effectLst/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56"/>
            </a:lvl1pPr>
          </a:lstStyle>
          <a:p>
            <a:pPr lvl="0"/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95AB2995-9782-4CAA-9ECC-E66956B08ABB}"/>
              </a:ext>
            </a:extLst>
          </p:cNvPr>
          <p:cNvSpPr txBox="1">
            <a:spLocks/>
          </p:cNvSpPr>
          <p:nvPr/>
        </p:nvSpPr>
        <p:spPr>
          <a:xfrm>
            <a:off x="2677852" y="10779538"/>
            <a:ext cx="1041492" cy="634230"/>
          </a:xfrm>
          <a:prstGeom prst="rect">
            <a:avLst/>
          </a:prstGeom>
          <a:noFill/>
        </p:spPr>
        <p:txBody>
          <a:bodyPr vert="horz" lIns="49357" tIns="24680" rIns="49357" bIns="2468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6" noProof="0">
                <a:solidFill>
                  <a:schemeClr val="bg1"/>
                </a:solidFill>
              </a:rPr>
              <a:t>Confidential – do not distribute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2D7354C-AC41-495C-9AA1-6E390E2F49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3312824" y="5755999"/>
            <a:ext cx="11767474" cy="213876"/>
          </a:xfrm>
          <a:prstGeom prst="rect">
            <a:avLst/>
          </a:prstGeom>
        </p:spPr>
      </p:pic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25918D8F-AE57-446C-9590-998D6355F2E4}"/>
              </a:ext>
            </a:extLst>
          </p:cNvPr>
          <p:cNvSpPr txBox="1">
            <a:spLocks/>
          </p:cNvSpPr>
          <p:nvPr userDrawn="1"/>
        </p:nvSpPr>
        <p:spPr>
          <a:xfrm>
            <a:off x="2677852" y="10779538"/>
            <a:ext cx="1041492" cy="634230"/>
          </a:xfrm>
          <a:prstGeom prst="rect">
            <a:avLst/>
          </a:prstGeom>
          <a:noFill/>
        </p:spPr>
        <p:txBody>
          <a:bodyPr vert="horz" lIns="49357" tIns="24680" rIns="49357" bIns="2468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6" noProof="0">
                <a:solidFill>
                  <a:schemeClr val="bg1"/>
                </a:solidFill>
              </a:rPr>
              <a:t>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2064665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with photo">
    <p:bg>
      <p:bgPr>
        <a:solidFill>
          <a:srgbClr val="219C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0C1093-AAA7-42C2-9308-11A84421C5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453" y="1914773"/>
            <a:ext cx="3692972" cy="4073290"/>
          </a:xfrm>
        </p:spPr>
        <p:txBody>
          <a:bodyPr anchor="b"/>
          <a:lstStyle>
            <a:lvl1pPr algn="ctr">
              <a:defRPr sz="3238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8833C42-26B8-4787-B998-5739378F67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453" y="6145145"/>
            <a:ext cx="3692972" cy="2824761"/>
          </a:xfrm>
        </p:spPr>
        <p:txBody>
          <a:bodyPr/>
          <a:lstStyle>
            <a:lvl1pPr marL="0" indent="0" algn="ctr">
              <a:buNone/>
              <a:defRPr sz="1296">
                <a:solidFill>
                  <a:schemeClr val="bg1"/>
                </a:solidFill>
              </a:defRPr>
            </a:lvl1pPr>
            <a:lvl2pPr marL="246783" indent="0" algn="ctr">
              <a:buNone/>
              <a:defRPr sz="1080"/>
            </a:lvl2pPr>
            <a:lvl3pPr marL="493568" indent="0" algn="ctr">
              <a:buNone/>
              <a:defRPr sz="972"/>
            </a:lvl3pPr>
            <a:lvl4pPr marL="740351" indent="0" algn="ctr">
              <a:buNone/>
              <a:defRPr sz="864"/>
            </a:lvl4pPr>
            <a:lvl5pPr marL="987134" indent="0" algn="ctr">
              <a:buNone/>
              <a:defRPr sz="864"/>
            </a:lvl5pPr>
            <a:lvl6pPr marL="1233918" indent="0" algn="ctr">
              <a:buNone/>
              <a:defRPr sz="864"/>
            </a:lvl6pPr>
            <a:lvl7pPr marL="1480702" indent="0" algn="ctr">
              <a:buNone/>
              <a:defRPr sz="864"/>
            </a:lvl7pPr>
            <a:lvl8pPr marL="1727485" indent="0" algn="ctr">
              <a:buNone/>
              <a:defRPr sz="864"/>
            </a:lvl8pPr>
            <a:lvl9pPr marL="1974269" indent="0" algn="ctr">
              <a:buNone/>
              <a:defRPr sz="864"/>
            </a:lvl9pPr>
          </a:lstStyle>
          <a:p>
            <a:r>
              <a:rPr lang="de-DE" noProof="0"/>
              <a:t>Master-Untertitelformat bearbeiten</a:t>
            </a:r>
            <a:endParaRPr lang="en-US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82E97DF-CB8E-4503-A804-D377F9C566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-1840956" y="5730867"/>
            <a:ext cx="11767474" cy="21387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B23059A-F737-4E56-8458-53640DDE89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64855" y="10728945"/>
            <a:ext cx="807769" cy="669442"/>
          </a:xfrm>
          <a:prstGeom prst="rect">
            <a:avLst/>
          </a:prstGeom>
        </p:spPr>
      </p:pic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674E5526-6796-481C-A58F-AFF3D11620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78392" y="2"/>
            <a:ext cx="2509734" cy="11699874"/>
          </a:xfrm>
          <a:noFill/>
          <a:ln w="3175">
            <a:noFill/>
          </a:ln>
          <a:effectLst/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56"/>
            </a:lvl1pPr>
          </a:lstStyle>
          <a:p>
            <a:pPr lvl="0"/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76476990-C46D-4212-BD8D-6AD805A4EA3D}"/>
              </a:ext>
            </a:extLst>
          </p:cNvPr>
          <p:cNvSpPr txBox="1">
            <a:spLocks/>
          </p:cNvSpPr>
          <p:nvPr/>
        </p:nvSpPr>
        <p:spPr>
          <a:xfrm>
            <a:off x="63619" y="10779538"/>
            <a:ext cx="1041492" cy="634230"/>
          </a:xfrm>
          <a:prstGeom prst="rect">
            <a:avLst/>
          </a:prstGeom>
          <a:noFill/>
        </p:spPr>
        <p:txBody>
          <a:bodyPr vert="horz" lIns="49357" tIns="24680" rIns="49357" bIns="2468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6" noProof="0">
                <a:solidFill>
                  <a:schemeClr val="bg1"/>
                </a:solidFill>
              </a:rPr>
              <a:t>Confidential – do not distribute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74FEB5C-5A3E-4897-88AE-C61A1100A3B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105111" y="10779540"/>
            <a:ext cx="2704314" cy="6229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7876F8BC-5AA6-4097-866F-6CB4123330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-1840956" y="5730867"/>
            <a:ext cx="11767474" cy="213876"/>
          </a:xfrm>
          <a:prstGeom prst="rect">
            <a:avLst/>
          </a:prstGeom>
        </p:spPr>
      </p:pic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05742F37-6AD2-4D7A-80CD-A331862A518A}"/>
              </a:ext>
            </a:extLst>
          </p:cNvPr>
          <p:cNvSpPr txBox="1">
            <a:spLocks/>
          </p:cNvSpPr>
          <p:nvPr userDrawn="1"/>
        </p:nvSpPr>
        <p:spPr>
          <a:xfrm>
            <a:off x="63619" y="10779538"/>
            <a:ext cx="1041492" cy="634230"/>
          </a:xfrm>
          <a:prstGeom prst="rect">
            <a:avLst/>
          </a:prstGeom>
          <a:noFill/>
        </p:spPr>
        <p:txBody>
          <a:bodyPr vert="horz" lIns="49357" tIns="24680" rIns="49357" bIns="2468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6" noProof="0">
                <a:solidFill>
                  <a:schemeClr val="bg1"/>
                </a:solidFill>
              </a:rPr>
              <a:t>Confidential – do not distribute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5C0C61BB-FFF8-419E-88D3-BD00672618FD}"/>
              </a:ext>
            </a:extLst>
          </p:cNvPr>
          <p:cNvGrpSpPr/>
          <p:nvPr userDrawn="1"/>
        </p:nvGrpSpPr>
        <p:grpSpPr>
          <a:xfrm>
            <a:off x="895226" y="1408388"/>
            <a:ext cx="3183165" cy="10291486"/>
            <a:chOff x="6296829" y="825541"/>
            <a:chExt cx="5890774" cy="6032458"/>
          </a:xfrm>
          <a:solidFill>
            <a:srgbClr val="FFFFFF">
              <a:alpha val="10196"/>
            </a:srgbClr>
          </a:solidFill>
        </p:grpSpPr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C7889261-E4E7-4D96-BF7C-A0B91B3F7C7D}"/>
                </a:ext>
              </a:extLst>
            </p:cNvPr>
            <p:cNvSpPr/>
            <p:nvPr/>
          </p:nvSpPr>
          <p:spPr>
            <a:xfrm>
              <a:off x="8447001" y="1243537"/>
              <a:ext cx="3740602" cy="3637088"/>
            </a:xfrm>
            <a:custGeom>
              <a:avLst/>
              <a:gdLst>
                <a:gd name="connsiteX0" fmla="*/ 3740602 w 3740602"/>
                <a:gd name="connsiteY0" fmla="*/ 0 h 3637088"/>
                <a:gd name="connsiteX1" fmla="*/ 3740602 w 3740602"/>
                <a:gd name="connsiteY1" fmla="*/ 1653888 h 3637088"/>
                <a:gd name="connsiteX2" fmla="*/ 3687176 w 3740602"/>
                <a:gd name="connsiteY2" fmla="*/ 1665741 h 3637088"/>
                <a:gd name="connsiteX3" fmla="*/ 3430636 w 3740602"/>
                <a:gd name="connsiteY3" fmla="*/ 1745916 h 3637088"/>
                <a:gd name="connsiteX4" fmla="*/ 1378693 w 3740602"/>
                <a:gd name="connsiteY4" fmla="*/ 3319448 h 3637088"/>
                <a:gd name="connsiteX5" fmla="*/ 334067 w 3740602"/>
                <a:gd name="connsiteY5" fmla="*/ 3477460 h 3637088"/>
                <a:gd name="connsiteX6" fmla="*/ 90467 w 3740602"/>
                <a:gd name="connsiteY6" fmla="*/ 2428438 h 3637088"/>
                <a:gd name="connsiteX7" fmla="*/ 678618 w 3740602"/>
                <a:gd name="connsiteY7" fmla="*/ 1462812 h 3637088"/>
                <a:gd name="connsiteX8" fmla="*/ 814683 w 3740602"/>
                <a:gd name="connsiteY8" fmla="*/ 1456228 h 3637088"/>
                <a:gd name="connsiteX9" fmla="*/ 1738606 w 3740602"/>
                <a:gd name="connsiteY9" fmla="*/ 1833700 h 3637088"/>
                <a:gd name="connsiteX10" fmla="*/ 2932464 w 3740602"/>
                <a:gd name="connsiteY10" fmla="*/ 231639 h 3637088"/>
                <a:gd name="connsiteX11" fmla="*/ 3037804 w 3740602"/>
                <a:gd name="connsiteY11" fmla="*/ 62654 h 3637088"/>
                <a:gd name="connsiteX12" fmla="*/ 3626023 w 3740602"/>
                <a:gd name="connsiteY12" fmla="*/ 3091 h 3637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40602" h="3637088">
                  <a:moveTo>
                    <a:pt x="3740602" y="0"/>
                  </a:moveTo>
                  <a:lnTo>
                    <a:pt x="3740602" y="1653888"/>
                  </a:lnTo>
                  <a:lnTo>
                    <a:pt x="3687176" y="1665741"/>
                  </a:lnTo>
                  <a:cubicBezTo>
                    <a:pt x="3601471" y="1688548"/>
                    <a:pt x="3515951" y="1715192"/>
                    <a:pt x="3430636" y="1745916"/>
                  </a:cubicBezTo>
                  <a:cubicBezTo>
                    <a:pt x="2581329" y="2053161"/>
                    <a:pt x="1879060" y="2555726"/>
                    <a:pt x="1378693" y="3319448"/>
                  </a:cubicBezTo>
                  <a:cubicBezTo>
                    <a:pt x="1150455" y="3668390"/>
                    <a:pt x="667645" y="3743007"/>
                    <a:pt x="334067" y="3477460"/>
                  </a:cubicBezTo>
                  <a:cubicBezTo>
                    <a:pt x="7073" y="3218496"/>
                    <a:pt x="-91684" y="2830051"/>
                    <a:pt x="90467" y="2428438"/>
                  </a:cubicBezTo>
                  <a:cubicBezTo>
                    <a:pt x="246283" y="2083885"/>
                    <a:pt x="430629" y="1752500"/>
                    <a:pt x="678618" y="1462812"/>
                  </a:cubicBezTo>
                  <a:cubicBezTo>
                    <a:pt x="731288" y="1399169"/>
                    <a:pt x="759818" y="1403558"/>
                    <a:pt x="814683" y="1456228"/>
                  </a:cubicBezTo>
                  <a:cubicBezTo>
                    <a:pt x="1073645" y="1699830"/>
                    <a:pt x="1378693" y="1835895"/>
                    <a:pt x="1738606" y="1833700"/>
                  </a:cubicBezTo>
                  <a:cubicBezTo>
                    <a:pt x="2570356" y="1827117"/>
                    <a:pt x="3167285" y="1001945"/>
                    <a:pt x="2932464" y="231639"/>
                  </a:cubicBezTo>
                  <a:cubicBezTo>
                    <a:pt x="2890767" y="95573"/>
                    <a:pt x="2897351" y="88989"/>
                    <a:pt x="3037804" y="62654"/>
                  </a:cubicBezTo>
                  <a:cubicBezTo>
                    <a:pt x="3222150" y="31381"/>
                    <a:pt x="3406496" y="12453"/>
                    <a:pt x="3626023" y="3091"/>
                  </a:cubicBezTo>
                  <a:close/>
                </a:path>
              </a:pathLst>
            </a:custGeom>
            <a:grpFill/>
            <a:ln w="14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72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1D55D7B4-6640-45CD-9272-15FDF803EE14}"/>
                </a:ext>
              </a:extLst>
            </p:cNvPr>
            <p:cNvSpPr/>
            <p:nvPr/>
          </p:nvSpPr>
          <p:spPr>
            <a:xfrm>
              <a:off x="9180222" y="825541"/>
              <a:ext cx="1982011" cy="1988343"/>
            </a:xfrm>
            <a:custGeom>
              <a:avLst/>
              <a:gdLst>
                <a:gd name="connsiteX0" fmla="*/ 996607 w 1982011"/>
                <a:gd name="connsiteY0" fmla="*/ 1988344 h 1988343"/>
                <a:gd name="connsiteX1" fmla="*/ 262 w 1982011"/>
                <a:gd name="connsiteY1" fmla="*/ 1013939 h 1988343"/>
                <a:gd name="connsiteX2" fmla="*/ 992218 w 1982011"/>
                <a:gd name="connsiteY2" fmla="*/ 32 h 1988343"/>
                <a:gd name="connsiteX3" fmla="*/ 1981979 w 1982011"/>
                <a:gd name="connsiteY3" fmla="*/ 1000772 h 1988343"/>
                <a:gd name="connsiteX4" fmla="*/ 996607 w 1982011"/>
                <a:gd name="connsiteY4" fmla="*/ 1988344 h 198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2011" h="1988343">
                  <a:moveTo>
                    <a:pt x="996607" y="1988344"/>
                  </a:moveTo>
                  <a:cubicBezTo>
                    <a:pt x="412845" y="1966398"/>
                    <a:pt x="13430" y="1586731"/>
                    <a:pt x="262" y="1013939"/>
                  </a:cubicBezTo>
                  <a:cubicBezTo>
                    <a:pt x="-12905" y="388477"/>
                    <a:pt x="472099" y="4421"/>
                    <a:pt x="992218" y="32"/>
                  </a:cubicBezTo>
                  <a:cubicBezTo>
                    <a:pt x="1536476" y="-4357"/>
                    <a:pt x="1979784" y="445537"/>
                    <a:pt x="1981979" y="1000772"/>
                  </a:cubicBezTo>
                  <a:cubicBezTo>
                    <a:pt x="1986368" y="1545034"/>
                    <a:pt x="1545255" y="1986149"/>
                    <a:pt x="996607" y="1988344"/>
                  </a:cubicBezTo>
                  <a:close/>
                </a:path>
              </a:pathLst>
            </a:custGeom>
            <a:grpFill/>
            <a:ln w="14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72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3827B503-3045-44C5-8F40-6B48F6FA6CFE}"/>
                </a:ext>
              </a:extLst>
            </p:cNvPr>
            <p:cNvSpPr/>
            <p:nvPr userDrawn="1"/>
          </p:nvSpPr>
          <p:spPr>
            <a:xfrm>
              <a:off x="10240399" y="5743648"/>
              <a:ext cx="1947204" cy="1114351"/>
            </a:xfrm>
            <a:custGeom>
              <a:avLst/>
              <a:gdLst>
                <a:gd name="connsiteX0" fmla="*/ 989834 w 1947204"/>
                <a:gd name="connsiteY0" fmla="*/ 34 h 1114351"/>
                <a:gd name="connsiteX1" fmla="*/ 1919381 w 1947204"/>
                <a:gd name="connsiteY1" fmla="*/ 596590 h 1114351"/>
                <a:gd name="connsiteX2" fmla="*/ 1947204 w 1947204"/>
                <a:gd name="connsiteY2" fmla="*/ 686198 h 1114351"/>
                <a:gd name="connsiteX3" fmla="*/ 1947204 w 1947204"/>
                <a:gd name="connsiteY3" fmla="*/ 1114351 h 1114351"/>
                <a:gd name="connsiteX4" fmla="*/ 11668 w 1947204"/>
                <a:gd name="connsiteY4" fmla="*/ 1114351 h 1114351"/>
                <a:gd name="connsiteX5" fmla="*/ 73 w 1947204"/>
                <a:gd name="connsiteY5" fmla="*/ 1011747 h 1114351"/>
                <a:gd name="connsiteX6" fmla="*/ 989834 w 1947204"/>
                <a:gd name="connsiteY6" fmla="*/ 34 h 1114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7204" h="1114351">
                  <a:moveTo>
                    <a:pt x="989834" y="34"/>
                  </a:moveTo>
                  <a:cubicBezTo>
                    <a:pt x="1414488" y="-3257"/>
                    <a:pt x="1767543" y="237875"/>
                    <a:pt x="1919381" y="596590"/>
                  </a:cubicBezTo>
                  <a:lnTo>
                    <a:pt x="1947204" y="686198"/>
                  </a:lnTo>
                  <a:lnTo>
                    <a:pt x="1947204" y="1114351"/>
                  </a:lnTo>
                  <a:lnTo>
                    <a:pt x="11668" y="1114351"/>
                  </a:lnTo>
                  <a:lnTo>
                    <a:pt x="73" y="1011747"/>
                  </a:lnTo>
                  <a:cubicBezTo>
                    <a:pt x="-6511" y="458707"/>
                    <a:pt x="438991" y="4423"/>
                    <a:pt x="989834" y="3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972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69594B7B-84CF-4F0E-9072-28B1D9E22B33}"/>
                </a:ext>
              </a:extLst>
            </p:cNvPr>
            <p:cNvSpPr/>
            <p:nvPr userDrawn="1"/>
          </p:nvSpPr>
          <p:spPr>
            <a:xfrm>
              <a:off x="6296829" y="3687477"/>
              <a:ext cx="5890774" cy="3170522"/>
            </a:xfrm>
            <a:custGeom>
              <a:avLst/>
              <a:gdLst>
                <a:gd name="connsiteX0" fmla="*/ 5861305 w 5890774"/>
                <a:gd name="connsiteY0" fmla="*/ 375 h 3170522"/>
                <a:gd name="connsiteX1" fmla="*/ 5890774 w 5890774"/>
                <a:gd name="connsiteY1" fmla="*/ 3693 h 3170522"/>
                <a:gd name="connsiteX2" fmla="*/ 5890774 w 5890774"/>
                <a:gd name="connsiteY2" fmla="*/ 2199193 h 3170522"/>
                <a:gd name="connsiteX3" fmla="*/ 5890074 w 5890774"/>
                <a:gd name="connsiteY3" fmla="*/ 2199026 h 3170522"/>
                <a:gd name="connsiteX4" fmla="*/ 5841965 w 5890774"/>
                <a:gd name="connsiteY4" fmla="*/ 2161546 h 3170522"/>
                <a:gd name="connsiteX5" fmla="*/ 4623966 w 5890774"/>
                <a:gd name="connsiteY5" fmla="*/ 1832356 h 3170522"/>
                <a:gd name="connsiteX6" fmla="*/ 3696580 w 5890774"/>
                <a:gd name="connsiteY6" fmla="*/ 2922081 h 3170522"/>
                <a:gd name="connsiteX7" fmla="*/ 3693101 w 5890774"/>
                <a:gd name="connsiteY7" fmla="*/ 3170522 h 3170522"/>
                <a:gd name="connsiteX8" fmla="*/ 1134317 w 5890774"/>
                <a:gd name="connsiteY8" fmla="*/ 3170522 h 3170522"/>
                <a:gd name="connsiteX9" fmla="*/ 996581 w 5890774"/>
                <a:gd name="connsiteY9" fmla="*/ 3091510 h 3170522"/>
                <a:gd name="connsiteX10" fmla="*/ 182112 w 5890774"/>
                <a:gd name="connsiteY10" fmla="*/ 2308585 h 3170522"/>
                <a:gd name="connsiteX11" fmla="*/ 17518 w 5890774"/>
                <a:gd name="connsiteY11" fmla="*/ 2060595 h 3170522"/>
                <a:gd name="connsiteX12" fmla="*/ 201864 w 5890774"/>
                <a:gd name="connsiteY12" fmla="*/ 1773101 h 3170522"/>
                <a:gd name="connsiteX13" fmla="*/ 491550 w 5890774"/>
                <a:gd name="connsiteY13" fmla="*/ 1814799 h 3170522"/>
                <a:gd name="connsiteX14" fmla="*/ 1597624 w 5890774"/>
                <a:gd name="connsiteY14" fmla="*/ 2045233 h 3170522"/>
                <a:gd name="connsiteX15" fmla="*/ 3735156 w 5890774"/>
                <a:gd name="connsiteY15" fmla="*/ 1678733 h 3170522"/>
                <a:gd name="connsiteX16" fmla="*/ 5100193 w 5890774"/>
                <a:gd name="connsiteY16" fmla="*/ 585820 h 3170522"/>
                <a:gd name="connsiteX17" fmla="*/ 5321847 w 5890774"/>
                <a:gd name="connsiteY17" fmla="*/ 269797 h 3170522"/>
                <a:gd name="connsiteX18" fmla="*/ 5861305 w 5890774"/>
                <a:gd name="connsiteY18" fmla="*/ 375 h 3170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90774" h="3170522">
                  <a:moveTo>
                    <a:pt x="5861305" y="375"/>
                  </a:moveTo>
                  <a:lnTo>
                    <a:pt x="5890774" y="3693"/>
                  </a:lnTo>
                  <a:lnTo>
                    <a:pt x="5890774" y="2199193"/>
                  </a:lnTo>
                  <a:lnTo>
                    <a:pt x="5890074" y="2199026"/>
                  </a:lnTo>
                  <a:cubicBezTo>
                    <a:pt x="5876255" y="2191448"/>
                    <a:pt x="5860619" y="2179103"/>
                    <a:pt x="5841965" y="2161546"/>
                  </a:cubicBezTo>
                  <a:cubicBezTo>
                    <a:pt x="5497414" y="1834550"/>
                    <a:pt x="5093609" y="1716042"/>
                    <a:pt x="4623966" y="1832356"/>
                  </a:cubicBezTo>
                  <a:cubicBezTo>
                    <a:pt x="4092326" y="1965678"/>
                    <a:pt x="3752028" y="2419962"/>
                    <a:pt x="3696580" y="2922081"/>
                  </a:cubicBezTo>
                  <a:lnTo>
                    <a:pt x="3693101" y="3170522"/>
                  </a:lnTo>
                  <a:lnTo>
                    <a:pt x="1134317" y="3170522"/>
                  </a:lnTo>
                  <a:lnTo>
                    <a:pt x="996581" y="3091510"/>
                  </a:lnTo>
                  <a:cubicBezTo>
                    <a:pt x="684126" y="2892899"/>
                    <a:pt x="409253" y="2636679"/>
                    <a:pt x="182112" y="2308585"/>
                  </a:cubicBezTo>
                  <a:cubicBezTo>
                    <a:pt x="125053" y="2227385"/>
                    <a:pt x="57020" y="2154963"/>
                    <a:pt x="17518" y="2060595"/>
                  </a:cubicBezTo>
                  <a:cubicBezTo>
                    <a:pt x="-39542" y="1917945"/>
                    <a:pt x="48242" y="1777491"/>
                    <a:pt x="201864" y="1773101"/>
                  </a:cubicBezTo>
                  <a:cubicBezTo>
                    <a:pt x="300620" y="1770907"/>
                    <a:pt x="394988" y="1792853"/>
                    <a:pt x="491550" y="1814799"/>
                  </a:cubicBezTo>
                  <a:cubicBezTo>
                    <a:pt x="858047" y="1902583"/>
                    <a:pt x="1224543" y="1990367"/>
                    <a:pt x="1597624" y="2045233"/>
                  </a:cubicBezTo>
                  <a:cubicBezTo>
                    <a:pt x="2345980" y="2154963"/>
                    <a:pt x="3063612" y="2027676"/>
                    <a:pt x="3735156" y="1678733"/>
                  </a:cubicBezTo>
                  <a:cubicBezTo>
                    <a:pt x="4261859" y="1404408"/>
                    <a:pt x="4731501" y="1055466"/>
                    <a:pt x="5100193" y="585820"/>
                  </a:cubicBezTo>
                  <a:cubicBezTo>
                    <a:pt x="5179198" y="484868"/>
                    <a:pt x="5245036" y="372943"/>
                    <a:pt x="5321847" y="269797"/>
                  </a:cubicBezTo>
                  <a:cubicBezTo>
                    <a:pt x="5458460" y="87096"/>
                    <a:pt x="5650624" y="-6723"/>
                    <a:pt x="5861305" y="3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972"/>
            </a:p>
          </p:txBody>
        </p:sp>
      </p:grpSp>
    </p:spTree>
    <p:extLst>
      <p:ext uri="{BB962C8B-B14F-4D97-AF65-F5344CB8AC3E}">
        <p14:creationId xmlns:p14="http://schemas.microsoft.com/office/powerpoint/2010/main" val="2362039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iter Inhalt mit eigenem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CC2A2E89-0A5B-20E7-36C9-DC050C6C97F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5028181" cy="11699875"/>
          </a:xfrm>
          <a:custGeom>
            <a:avLst/>
            <a:gdLst>
              <a:gd name="connsiteX0" fmla="*/ 6874551 w 9305163"/>
              <a:gd name="connsiteY0" fmla="*/ 0 h 6858000"/>
              <a:gd name="connsiteX1" fmla="*/ 0 w 9305163"/>
              <a:gd name="connsiteY1" fmla="*/ 0 h 6858000"/>
              <a:gd name="connsiteX2" fmla="*/ 0 w 9305163"/>
              <a:gd name="connsiteY2" fmla="*/ 6858000 h 6858000"/>
              <a:gd name="connsiteX3" fmla="*/ 1826270 w 9305163"/>
              <a:gd name="connsiteY3" fmla="*/ 6858000 h 6858000"/>
              <a:gd name="connsiteX4" fmla="*/ 7880406 w 9305163"/>
              <a:gd name="connsiteY4" fmla="*/ 6434648 h 6858000"/>
              <a:gd name="connsiteX5" fmla="*/ 9305163 w 9305163"/>
              <a:gd name="connsiteY5" fmla="*/ 3111140 h 6858000"/>
              <a:gd name="connsiteX6" fmla="*/ 6874536 w 9305163"/>
              <a:gd name="connsiteY6" fmla="*/ 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05163" h="6858000">
                <a:moveTo>
                  <a:pt x="6874551" y="0"/>
                </a:moveTo>
                <a:lnTo>
                  <a:pt x="0" y="0"/>
                </a:lnTo>
                <a:lnTo>
                  <a:pt x="0" y="6858000"/>
                </a:lnTo>
                <a:lnTo>
                  <a:pt x="1826270" y="6858000"/>
                </a:lnTo>
                <a:lnTo>
                  <a:pt x="7880406" y="6434648"/>
                </a:lnTo>
                <a:lnTo>
                  <a:pt x="9305163" y="3111140"/>
                </a:lnTo>
                <a:lnTo>
                  <a:pt x="6874536" y="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524" cap="flat">
            <a:noFill/>
            <a:prstDash val="solid"/>
            <a:round/>
          </a:ln>
        </p:spPr>
        <p:txBody>
          <a:bodyPr rtlCol="0" anchor="ctr"/>
          <a:lstStyle/>
          <a:p>
            <a:endParaRPr lang="de-DE" sz="3886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05B7C7FA-865E-3F28-F4FB-B90588E84ED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/>
          </p:nvPr>
        </p:nvSpPr>
        <p:spPr>
          <a:xfrm>
            <a:off x="4310446" y="1518766"/>
            <a:ext cx="2277679" cy="9439387"/>
          </a:xfrm>
          <a:custGeom>
            <a:avLst/>
            <a:gdLst>
              <a:gd name="connsiteX0" fmla="*/ 4215079 w 4215079"/>
              <a:gd name="connsiteY0" fmla="*/ 0 h 5532992"/>
              <a:gd name="connsiteX1" fmla="*/ 4215079 w 4215079"/>
              <a:gd name="connsiteY1" fmla="*/ 4854614 h 5532992"/>
              <a:gd name="connsiteX2" fmla="*/ 2672380 w 4215079"/>
              <a:gd name="connsiteY2" fmla="*/ 4962498 h 5532992"/>
              <a:gd name="connsiteX3" fmla="*/ 2453229 w 4215079"/>
              <a:gd name="connsiteY3" fmla="*/ 5366114 h 5532992"/>
              <a:gd name="connsiteX4" fmla="*/ 66766 w 4215079"/>
              <a:gd name="connsiteY4" fmla="*/ 5532992 h 5532992"/>
              <a:gd name="connsiteX5" fmla="*/ 1493078 w 4215079"/>
              <a:gd name="connsiteY5" fmla="*/ 2205856 h 5532992"/>
              <a:gd name="connsiteX6" fmla="*/ 0 w 4215079"/>
              <a:gd name="connsiteY6" fmla="*/ 294748 h 5532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15079" h="5532992">
                <a:moveTo>
                  <a:pt x="4215079" y="0"/>
                </a:moveTo>
                <a:lnTo>
                  <a:pt x="4215079" y="4854614"/>
                </a:lnTo>
                <a:lnTo>
                  <a:pt x="2672380" y="4962498"/>
                </a:lnTo>
                <a:lnTo>
                  <a:pt x="2453229" y="5366114"/>
                </a:lnTo>
                <a:lnTo>
                  <a:pt x="66766" y="5532992"/>
                </a:lnTo>
                <a:cubicBezTo>
                  <a:pt x="66766" y="5532992"/>
                  <a:pt x="1493078" y="2205856"/>
                  <a:pt x="1493078" y="2205856"/>
                </a:cubicBezTo>
                <a:lnTo>
                  <a:pt x="0" y="29474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398" y="1202489"/>
            <a:ext cx="3366120" cy="114561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397" y="3209344"/>
            <a:ext cx="3657782" cy="74315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/>
          <a:p>
            <a:fld id="{4DE323EE-560B-488F-B93A-582529D4B6F8}" type="datetime1">
              <a:rPr lang="de-DE" smtClean="0"/>
              <a:t>31.01.2024</a:t>
            </a:fld>
            <a:endParaRPr lang="de-DE"/>
          </a:p>
        </p:txBody>
      </p:sp>
      <p:sp>
        <p:nvSpPr>
          <p:cNvPr id="6" name="Slide Number Placeholder 5"/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fld id="{CD54B35D-9FFA-44F5-A0C7-D16F8B7D9F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6947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20" userDrawn="1">
          <p15:clr>
            <a:srgbClr val="FBAE40"/>
          </p15:clr>
        </p15:guide>
        <p15:guide id="2" pos="2504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E_only title+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83E9F4-8AA6-49F2-BD5E-861A54564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7919"/>
            <a:ext cx="6588125" cy="1122764"/>
          </a:xfrm>
        </p:spPr>
        <p:txBody>
          <a:bodyPr anchor="ctr"/>
          <a:lstStyle>
            <a:lvl1pPr algn="ctr">
              <a:defRPr>
                <a:solidFill>
                  <a:srgbClr val="239CCE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747FE63-DEC6-49EE-895A-28F9BABDF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51151DC5-A959-49AE-96FF-EDCEFE893E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610681"/>
            <a:ext cx="6588125" cy="669442"/>
          </a:xfrm>
        </p:spPr>
        <p:txBody>
          <a:bodyPr anchor="ctr"/>
          <a:lstStyle>
            <a:lvl1pPr algn="ctr">
              <a:buNone/>
              <a:defRPr lang="de-DE" sz="2047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2pPr>
            <a:lvl3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3pPr>
            <a:lvl4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4pPr>
            <a:lvl5pPr algn="ctr">
              <a:buNone/>
              <a:defRPr lang="de-DE" sz="1189" kern="1200" dirty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E030463D-D709-4C23-945B-350E7E4EB19D}"/>
              </a:ext>
            </a:extLst>
          </p:cNvPr>
          <p:cNvSpPr txBox="1">
            <a:spLocks/>
          </p:cNvSpPr>
          <p:nvPr/>
        </p:nvSpPr>
        <p:spPr>
          <a:xfrm>
            <a:off x="63619" y="10779538"/>
            <a:ext cx="1041492" cy="634230"/>
          </a:xfrm>
          <a:prstGeom prst="rect">
            <a:avLst/>
          </a:prstGeom>
          <a:noFill/>
        </p:spPr>
        <p:txBody>
          <a:bodyPr vert="horz" wrap="square" lIns="49357" tIns="24680" rIns="49357" bIns="2468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6" noProof="0">
                <a:solidFill>
                  <a:srgbClr val="909092"/>
                </a:solidFill>
              </a:rPr>
              <a:t>Confidential – do not distribute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304E15A6-67AA-463F-BF88-0E18EA70BDA5}"/>
              </a:ext>
            </a:extLst>
          </p:cNvPr>
          <p:cNvSpPr txBox="1">
            <a:spLocks/>
          </p:cNvSpPr>
          <p:nvPr userDrawn="1"/>
        </p:nvSpPr>
        <p:spPr>
          <a:xfrm>
            <a:off x="63619" y="10779538"/>
            <a:ext cx="1041492" cy="634230"/>
          </a:xfrm>
          <a:prstGeom prst="rect">
            <a:avLst/>
          </a:prstGeom>
          <a:noFill/>
        </p:spPr>
        <p:txBody>
          <a:bodyPr vert="horz" wrap="square" lIns="49357" tIns="24680" rIns="49357" bIns="2468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6" noProof="0">
                <a:solidFill>
                  <a:srgbClr val="909092"/>
                </a:solidFill>
              </a:rPr>
              <a:t>Confidential – do not distribute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17D2D52-F1C9-4C12-8240-01A5A67AD1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613" y="10907892"/>
            <a:ext cx="1158896" cy="36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7947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747FE63-DEC6-49EE-895A-28F9BABDF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51151DC5-A959-49AE-96FF-EDCEFE893E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610681"/>
            <a:ext cx="6588125" cy="669442"/>
          </a:xfrm>
        </p:spPr>
        <p:txBody>
          <a:bodyPr anchor="ctr"/>
          <a:lstStyle>
            <a:lvl1pPr algn="ctr">
              <a:buNone/>
              <a:defRPr lang="de-DE" sz="2047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2pPr>
            <a:lvl3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3pPr>
            <a:lvl4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4pPr>
            <a:lvl5pPr algn="ctr">
              <a:buNone/>
              <a:defRPr lang="de-DE" sz="1189" kern="1200" dirty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3491370-358B-41ED-BF5A-F212D68E9E4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2680" y="10973095"/>
            <a:ext cx="1511828" cy="477726"/>
          </a:xfrm>
          <a:prstGeom prst="rect">
            <a:avLst/>
          </a:prstGeom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3AABC601-52D3-4F5E-BE37-4429E3A3C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468" y="2552658"/>
            <a:ext cx="6135192" cy="7985358"/>
          </a:xfrm>
        </p:spPr>
        <p:txBody>
          <a:bodyPr/>
          <a:lstStyle>
            <a:lvl1pPr>
              <a:lnSpc>
                <a:spcPct val="100000"/>
              </a:lnSpc>
              <a:buClr>
                <a:srgbClr val="219CCE"/>
              </a:buClr>
              <a:buFont typeface="Arial" panose="020B0604020202020204" pitchFamily="34" charset="0"/>
              <a:buChar char="•"/>
              <a:defRPr>
                <a:solidFill>
                  <a:srgbClr val="37393F"/>
                </a:solidFill>
              </a:defRPr>
            </a:lvl1pPr>
            <a:lvl2pPr>
              <a:lnSpc>
                <a:spcPct val="100000"/>
              </a:lnSpc>
              <a:buClr>
                <a:srgbClr val="219CCE"/>
              </a:buClr>
              <a:defRPr>
                <a:solidFill>
                  <a:srgbClr val="37393F"/>
                </a:solidFill>
              </a:defRPr>
            </a:lvl2pPr>
            <a:lvl3pPr>
              <a:lnSpc>
                <a:spcPct val="100000"/>
              </a:lnSpc>
              <a:buClr>
                <a:srgbClr val="219CCE"/>
              </a:buClr>
              <a:defRPr>
                <a:solidFill>
                  <a:srgbClr val="37393F"/>
                </a:solidFill>
              </a:defRPr>
            </a:lvl3pPr>
            <a:lvl4pPr>
              <a:lnSpc>
                <a:spcPct val="100000"/>
              </a:lnSpc>
              <a:buClr>
                <a:srgbClr val="219CCE"/>
              </a:buClr>
              <a:defRPr>
                <a:solidFill>
                  <a:srgbClr val="37393F"/>
                </a:solidFill>
              </a:defRPr>
            </a:lvl4pPr>
            <a:lvl5pPr>
              <a:lnSpc>
                <a:spcPct val="100000"/>
              </a:lnSpc>
              <a:buClr>
                <a:srgbClr val="219CCE"/>
              </a:buClr>
              <a:defRPr>
                <a:solidFill>
                  <a:srgbClr val="37393F"/>
                </a:solidFill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72EAFAA-0835-4DAC-B21A-A1ED936C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7919"/>
            <a:ext cx="6588125" cy="1122764"/>
          </a:xfrm>
        </p:spPr>
        <p:txBody>
          <a:bodyPr anchor="ctr"/>
          <a:lstStyle>
            <a:lvl1pPr algn="ctr">
              <a:defRPr>
                <a:solidFill>
                  <a:srgbClr val="239CCE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1FECB07A-B680-49A1-A654-52C5DC931788}"/>
              </a:ext>
            </a:extLst>
          </p:cNvPr>
          <p:cNvSpPr txBox="1">
            <a:spLocks/>
          </p:cNvSpPr>
          <p:nvPr userDrawn="1"/>
        </p:nvSpPr>
        <p:spPr>
          <a:xfrm>
            <a:off x="64321" y="11225476"/>
            <a:ext cx="1041492" cy="634230"/>
          </a:xfrm>
          <a:prstGeom prst="rect">
            <a:avLst/>
          </a:prstGeom>
          <a:noFill/>
        </p:spPr>
        <p:txBody>
          <a:bodyPr vert="horz" wrap="square" lIns="49357" tIns="24680" rIns="49357" bIns="2468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6" noProof="0">
                <a:solidFill>
                  <a:srgbClr val="909092"/>
                </a:solidFill>
              </a:rPr>
              <a:t>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15207769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E_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747FE63-DEC6-49EE-895A-28F9BABDF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4DAB222-46D2-4DEE-AF8B-11FA9D851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64855" y="10728945"/>
            <a:ext cx="807769" cy="669442"/>
          </a:xfrm>
          <a:prstGeom prst="rect">
            <a:avLst/>
          </a:prstGeom>
        </p:spPr>
      </p:pic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B608E161-25F0-4560-AC53-3F0E5B04D4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49960" y="2552656"/>
            <a:ext cx="3840500" cy="7982649"/>
          </a:xfrm>
        </p:spPr>
        <p:txBody>
          <a:bodyPr/>
          <a:lstStyle>
            <a:lvl1pPr>
              <a:buClr>
                <a:srgbClr val="239CCE"/>
              </a:buClr>
              <a:defRPr sz="972"/>
            </a:lvl1pPr>
            <a:lvl2pPr>
              <a:buClr>
                <a:srgbClr val="239CCE"/>
              </a:buClr>
              <a:defRPr sz="972"/>
            </a:lvl2pPr>
            <a:lvl3pPr>
              <a:buClr>
                <a:srgbClr val="239CCE"/>
              </a:buClr>
              <a:defRPr sz="972"/>
            </a:lvl3pPr>
            <a:lvl4pPr>
              <a:buClr>
                <a:srgbClr val="239CCE"/>
              </a:buClr>
              <a:defRPr sz="972"/>
            </a:lvl4pPr>
            <a:lvl5pPr>
              <a:buClr>
                <a:srgbClr val="239CCE"/>
              </a:buClr>
              <a:defRPr sz="972"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C95D9F79-006C-49B3-801B-92D8CF816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7919"/>
            <a:ext cx="6588125" cy="1122764"/>
          </a:xfrm>
        </p:spPr>
        <p:txBody>
          <a:bodyPr anchor="t"/>
          <a:lstStyle>
            <a:lvl1pPr algn="ctr">
              <a:defRPr>
                <a:solidFill>
                  <a:srgbClr val="239CCE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7C106C7C-A619-4E1C-BFB6-5490F56A65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1610681"/>
            <a:ext cx="6588125" cy="669442"/>
          </a:xfrm>
        </p:spPr>
        <p:txBody>
          <a:bodyPr/>
          <a:lstStyle>
            <a:lvl1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2pPr>
            <a:lvl3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3pPr>
            <a:lvl4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4pPr>
            <a:lvl5pPr algn="ctr">
              <a:buNone/>
              <a:defRPr lang="de-DE" sz="1189" kern="1200" dirty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FD24C19-FC81-4FB5-9EC0-D3D9666B4C6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6469" y="2524357"/>
            <a:ext cx="2052812" cy="7982649"/>
          </a:xfrm>
          <a:noFill/>
          <a:ln w="3175">
            <a:noFill/>
          </a:ln>
          <a:effectLst/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56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744C1618-132D-404B-BBED-C4E58622BE01}"/>
              </a:ext>
            </a:extLst>
          </p:cNvPr>
          <p:cNvSpPr txBox="1">
            <a:spLocks/>
          </p:cNvSpPr>
          <p:nvPr/>
        </p:nvSpPr>
        <p:spPr>
          <a:xfrm>
            <a:off x="63619" y="10779538"/>
            <a:ext cx="1041492" cy="634230"/>
          </a:xfrm>
          <a:prstGeom prst="rect">
            <a:avLst/>
          </a:prstGeom>
          <a:noFill/>
        </p:spPr>
        <p:txBody>
          <a:bodyPr vert="horz" wrap="square" lIns="49357" tIns="24680" rIns="49357" bIns="2468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6" noProof="0">
                <a:solidFill>
                  <a:srgbClr val="909092"/>
                </a:solidFill>
              </a:rPr>
              <a:t>Confidential – do not distribute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096B259D-BAB0-4170-BCCF-C8C01CA14E72}"/>
              </a:ext>
            </a:extLst>
          </p:cNvPr>
          <p:cNvSpPr txBox="1">
            <a:spLocks/>
          </p:cNvSpPr>
          <p:nvPr userDrawn="1"/>
        </p:nvSpPr>
        <p:spPr>
          <a:xfrm>
            <a:off x="63619" y="10779538"/>
            <a:ext cx="1041492" cy="634230"/>
          </a:xfrm>
          <a:prstGeom prst="rect">
            <a:avLst/>
          </a:prstGeom>
          <a:noFill/>
        </p:spPr>
        <p:txBody>
          <a:bodyPr vert="horz" wrap="square" lIns="49357" tIns="24680" rIns="49357" bIns="2468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6" noProof="0">
                <a:solidFill>
                  <a:srgbClr val="909092"/>
                </a:solidFill>
              </a:rPr>
              <a:t>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40376174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E_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1F8B1C9B-360D-4B7A-9BF0-B8D456597700}"/>
              </a:ext>
            </a:extLst>
          </p:cNvPr>
          <p:cNvSpPr/>
          <p:nvPr/>
        </p:nvSpPr>
        <p:spPr>
          <a:xfrm>
            <a:off x="137252" y="2884346"/>
            <a:ext cx="6313621" cy="7653668"/>
          </a:xfrm>
          <a:prstGeom prst="roundRect">
            <a:avLst>
              <a:gd name="adj" fmla="val 2672"/>
            </a:avLst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2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9DF7C1E-1E56-4747-8994-7CFA3F0A1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467" y="2542194"/>
            <a:ext cx="3067595" cy="7995819"/>
          </a:xfrm>
        </p:spPr>
        <p:txBody>
          <a:bodyPr/>
          <a:lstStyle>
            <a:lvl1pPr>
              <a:buClr>
                <a:srgbClr val="219CCE"/>
              </a:buClr>
              <a:defRPr>
                <a:solidFill>
                  <a:srgbClr val="37393F"/>
                </a:solidFill>
              </a:defRPr>
            </a:lvl1pPr>
            <a:lvl2pPr>
              <a:buClr>
                <a:srgbClr val="219CCE"/>
              </a:buClr>
              <a:defRPr>
                <a:solidFill>
                  <a:srgbClr val="37393F"/>
                </a:solidFill>
              </a:defRPr>
            </a:lvl2pPr>
            <a:lvl3pPr>
              <a:buClr>
                <a:srgbClr val="219CCE"/>
              </a:buClr>
              <a:defRPr>
                <a:solidFill>
                  <a:srgbClr val="37393F"/>
                </a:solidFill>
              </a:defRPr>
            </a:lvl3pPr>
            <a:lvl4pPr>
              <a:buClr>
                <a:srgbClr val="219CCE"/>
              </a:buClr>
              <a:defRPr>
                <a:solidFill>
                  <a:srgbClr val="37393F"/>
                </a:solidFill>
              </a:defRPr>
            </a:lvl4pPr>
            <a:lvl5pPr>
              <a:buClr>
                <a:srgbClr val="219CCE"/>
              </a:buClr>
              <a:defRPr>
                <a:solidFill>
                  <a:srgbClr val="37393F"/>
                </a:solidFill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2780927-E034-40AD-97F8-8083A91AB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64855" y="10728945"/>
            <a:ext cx="807769" cy="669442"/>
          </a:xfrm>
          <a:prstGeom prst="rect">
            <a:avLst/>
          </a:prstGeom>
        </p:spPr>
      </p:pic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402651EC-7209-428D-83C5-C931289D252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294063" y="2552657"/>
            <a:ext cx="3067595" cy="7995819"/>
          </a:xfrm>
        </p:spPr>
        <p:txBody>
          <a:bodyPr/>
          <a:lstStyle>
            <a:lvl1pPr>
              <a:buClr>
                <a:srgbClr val="219CCE"/>
              </a:buClr>
              <a:defRPr>
                <a:solidFill>
                  <a:srgbClr val="37393F"/>
                </a:solidFill>
              </a:defRPr>
            </a:lvl1pPr>
            <a:lvl2pPr>
              <a:buClr>
                <a:srgbClr val="219CCE"/>
              </a:buClr>
              <a:defRPr>
                <a:solidFill>
                  <a:srgbClr val="37393F"/>
                </a:solidFill>
              </a:defRPr>
            </a:lvl2pPr>
            <a:lvl3pPr>
              <a:buClr>
                <a:srgbClr val="219CCE"/>
              </a:buClr>
              <a:defRPr>
                <a:solidFill>
                  <a:srgbClr val="37393F"/>
                </a:solidFill>
              </a:defRPr>
            </a:lvl3pPr>
            <a:lvl4pPr>
              <a:buClr>
                <a:srgbClr val="219CCE"/>
              </a:buClr>
              <a:defRPr>
                <a:solidFill>
                  <a:srgbClr val="37393F"/>
                </a:solidFill>
              </a:defRPr>
            </a:lvl4pPr>
            <a:lvl5pPr>
              <a:buClr>
                <a:srgbClr val="219CCE"/>
              </a:buClr>
              <a:defRPr>
                <a:solidFill>
                  <a:srgbClr val="37393F"/>
                </a:solidFill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682C4F9F-E102-4F56-9251-427D812114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610681"/>
            <a:ext cx="6588125" cy="669442"/>
          </a:xfrm>
        </p:spPr>
        <p:txBody>
          <a:bodyPr/>
          <a:lstStyle>
            <a:lvl1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2pPr>
            <a:lvl3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3pPr>
            <a:lvl4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4pPr>
            <a:lvl5pPr algn="ctr">
              <a:buNone/>
              <a:defRPr lang="de-DE" sz="1189" kern="1200" dirty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1C369C63-64CB-4DBF-8332-7340AE18F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7919"/>
            <a:ext cx="6588125" cy="1122764"/>
          </a:xfrm>
        </p:spPr>
        <p:txBody>
          <a:bodyPr anchor="t"/>
          <a:lstStyle>
            <a:lvl1pPr algn="ctr">
              <a:defRPr>
                <a:solidFill>
                  <a:srgbClr val="239CCE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77D8495E-95BF-494A-AAAC-A3C0016C42BC}"/>
              </a:ext>
            </a:extLst>
          </p:cNvPr>
          <p:cNvSpPr txBox="1">
            <a:spLocks/>
          </p:cNvSpPr>
          <p:nvPr/>
        </p:nvSpPr>
        <p:spPr>
          <a:xfrm>
            <a:off x="63619" y="10779538"/>
            <a:ext cx="1041492" cy="634230"/>
          </a:xfrm>
          <a:prstGeom prst="rect">
            <a:avLst/>
          </a:prstGeom>
          <a:noFill/>
        </p:spPr>
        <p:txBody>
          <a:bodyPr vert="horz" wrap="square" lIns="49357" tIns="24680" rIns="49357" bIns="2468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6" noProof="0">
                <a:solidFill>
                  <a:srgbClr val="909092"/>
                </a:solidFill>
              </a:rPr>
              <a:t>Confidential – do not distribute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A1BADB1-530F-44A2-BED0-9014235CF29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B515BB2B-71ED-4270-917D-4DA183ED5B3D}"/>
              </a:ext>
            </a:extLst>
          </p:cNvPr>
          <p:cNvSpPr/>
          <p:nvPr userDrawn="1"/>
        </p:nvSpPr>
        <p:spPr>
          <a:xfrm>
            <a:off x="137252" y="2884346"/>
            <a:ext cx="6313621" cy="7653668"/>
          </a:xfrm>
          <a:prstGeom prst="roundRect">
            <a:avLst>
              <a:gd name="adj" fmla="val 2672"/>
            </a:avLst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2" noProof="0"/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DCE9CF1D-B188-4A1B-A1C2-F132E9F7CA2D}"/>
              </a:ext>
            </a:extLst>
          </p:cNvPr>
          <p:cNvSpPr txBox="1">
            <a:spLocks/>
          </p:cNvSpPr>
          <p:nvPr userDrawn="1"/>
        </p:nvSpPr>
        <p:spPr>
          <a:xfrm>
            <a:off x="63619" y="10779538"/>
            <a:ext cx="1041492" cy="634230"/>
          </a:xfrm>
          <a:prstGeom prst="rect">
            <a:avLst/>
          </a:prstGeom>
          <a:noFill/>
        </p:spPr>
        <p:txBody>
          <a:bodyPr vert="horz" wrap="square" lIns="49357" tIns="24680" rIns="49357" bIns="2468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6" noProof="0">
                <a:solidFill>
                  <a:srgbClr val="909092"/>
                </a:solidFill>
              </a:rPr>
              <a:t>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36526491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E_2 contents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8D67B1F-01DF-4120-9283-D36F5B2B2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468" y="2552657"/>
            <a:ext cx="3014410" cy="850232"/>
          </a:xfrm>
        </p:spPr>
        <p:txBody>
          <a:bodyPr anchor="ctr"/>
          <a:lstStyle>
            <a:lvl1pPr marL="0" indent="0">
              <a:buNone/>
              <a:defRPr sz="1296" b="1"/>
            </a:lvl1pPr>
            <a:lvl2pPr marL="246783" indent="0">
              <a:buNone/>
              <a:defRPr sz="1080" b="1"/>
            </a:lvl2pPr>
            <a:lvl3pPr marL="493568" indent="0">
              <a:buNone/>
              <a:defRPr sz="972" b="1"/>
            </a:lvl3pPr>
            <a:lvl4pPr marL="740351" indent="0">
              <a:buNone/>
              <a:defRPr sz="864" b="1"/>
            </a:lvl4pPr>
            <a:lvl5pPr marL="987134" indent="0">
              <a:buNone/>
              <a:defRPr sz="864" b="1"/>
            </a:lvl5pPr>
            <a:lvl6pPr marL="1233918" indent="0">
              <a:buNone/>
              <a:defRPr sz="864" b="1"/>
            </a:lvl6pPr>
            <a:lvl7pPr marL="1480702" indent="0">
              <a:buNone/>
              <a:defRPr sz="864" b="1"/>
            </a:lvl7pPr>
            <a:lvl8pPr marL="1727485" indent="0">
              <a:buNone/>
              <a:defRPr sz="864" b="1"/>
            </a:lvl8pPr>
            <a:lvl9pPr marL="1974269" indent="0">
              <a:buNone/>
              <a:defRPr sz="864" b="1"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1BCB663-3511-49D4-B397-B66C03FF43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6468" y="3402888"/>
            <a:ext cx="3014410" cy="7156792"/>
          </a:xfrm>
        </p:spPr>
        <p:txBody>
          <a:bodyPr/>
          <a:lstStyle>
            <a:lvl1pPr>
              <a:buClr>
                <a:srgbClr val="219CCE"/>
              </a:buClr>
              <a:defRPr/>
            </a:lvl1pPr>
            <a:lvl2pPr>
              <a:buClr>
                <a:srgbClr val="219CCE"/>
              </a:buClr>
              <a:defRPr/>
            </a:lvl2pPr>
            <a:lvl3pPr>
              <a:buClr>
                <a:srgbClr val="219CCE"/>
              </a:buClr>
              <a:defRPr/>
            </a:lvl3pPr>
            <a:lvl4pPr>
              <a:buClr>
                <a:srgbClr val="219CCE"/>
              </a:buClr>
              <a:defRPr/>
            </a:lvl4pPr>
            <a:lvl5pPr>
              <a:buClr>
                <a:srgbClr val="219CCE"/>
              </a:buClr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8279405-CFDC-402B-B2EE-2E3D3B0ABF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335240" y="2552657"/>
            <a:ext cx="2800811" cy="850232"/>
          </a:xfrm>
        </p:spPr>
        <p:txBody>
          <a:bodyPr anchor="ctr"/>
          <a:lstStyle>
            <a:lvl1pPr marL="0" indent="0">
              <a:buNone/>
              <a:defRPr sz="1296" b="1"/>
            </a:lvl1pPr>
            <a:lvl2pPr marL="246783" indent="0">
              <a:buNone/>
              <a:defRPr sz="1080" b="1"/>
            </a:lvl2pPr>
            <a:lvl3pPr marL="493568" indent="0">
              <a:buNone/>
              <a:defRPr sz="972" b="1"/>
            </a:lvl3pPr>
            <a:lvl4pPr marL="740351" indent="0">
              <a:buNone/>
              <a:defRPr sz="864" b="1"/>
            </a:lvl4pPr>
            <a:lvl5pPr marL="987134" indent="0">
              <a:buNone/>
              <a:defRPr sz="864" b="1"/>
            </a:lvl5pPr>
            <a:lvl6pPr marL="1233918" indent="0">
              <a:buNone/>
              <a:defRPr sz="864" b="1"/>
            </a:lvl6pPr>
            <a:lvl7pPr marL="1480702" indent="0">
              <a:buNone/>
              <a:defRPr sz="864" b="1"/>
            </a:lvl7pPr>
            <a:lvl8pPr marL="1727485" indent="0">
              <a:buNone/>
              <a:defRPr sz="864" b="1"/>
            </a:lvl8pPr>
            <a:lvl9pPr marL="1974269" indent="0">
              <a:buNone/>
              <a:defRPr sz="864" b="1"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7BA6662-9B7F-4EFB-A5BD-1C7621892A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335240" y="3402888"/>
            <a:ext cx="2800811" cy="7156792"/>
          </a:xfrm>
        </p:spPr>
        <p:txBody>
          <a:bodyPr/>
          <a:lstStyle>
            <a:lvl1pPr>
              <a:buClr>
                <a:srgbClr val="219CCE"/>
              </a:buClr>
              <a:defRPr/>
            </a:lvl1pPr>
            <a:lvl2pPr>
              <a:buClr>
                <a:srgbClr val="219CCE"/>
              </a:buClr>
              <a:defRPr/>
            </a:lvl2pPr>
            <a:lvl3pPr>
              <a:buClr>
                <a:srgbClr val="219CCE"/>
              </a:buClr>
              <a:defRPr/>
            </a:lvl3pPr>
            <a:lvl4pPr>
              <a:buClr>
                <a:srgbClr val="219CCE"/>
              </a:buClr>
              <a:defRPr/>
            </a:lvl4pPr>
            <a:lvl5pPr>
              <a:buClr>
                <a:srgbClr val="219CCE"/>
              </a:buClr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E48E64A-A041-422A-A906-EBFF00EDA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78CBD47-8EAC-4AD9-9304-DED3D88CB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64855" y="10728945"/>
            <a:ext cx="807769" cy="669442"/>
          </a:xfrm>
          <a:prstGeom prst="rect">
            <a:avLst/>
          </a:prstGeom>
        </p:spPr>
      </p:pic>
      <p:sp>
        <p:nvSpPr>
          <p:cNvPr id="15" name="Textplatzhalter 8">
            <a:extLst>
              <a:ext uri="{FF2B5EF4-FFF2-40B4-BE49-F238E27FC236}">
                <a16:creationId xmlns:a16="http://schemas.microsoft.com/office/drawing/2014/main" id="{92E5DB9A-1A38-4176-9287-A3FFFF7864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610681"/>
            <a:ext cx="6588125" cy="669442"/>
          </a:xfrm>
        </p:spPr>
        <p:txBody>
          <a:bodyPr/>
          <a:lstStyle>
            <a:lvl1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2pPr>
            <a:lvl3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3pPr>
            <a:lvl4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4pPr>
            <a:lvl5pPr algn="ctr">
              <a:buNone/>
              <a:defRPr lang="de-DE" sz="1189" kern="1200" dirty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B852C0C7-F086-4B0C-8F59-0F42117FC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7919"/>
            <a:ext cx="6588125" cy="1122764"/>
          </a:xfrm>
        </p:spPr>
        <p:txBody>
          <a:bodyPr anchor="t"/>
          <a:lstStyle>
            <a:lvl1pPr algn="ctr">
              <a:defRPr>
                <a:solidFill>
                  <a:srgbClr val="239CCE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2151EDC0-0E03-432F-82F5-B78DC4BD95A6}"/>
              </a:ext>
            </a:extLst>
          </p:cNvPr>
          <p:cNvSpPr txBox="1">
            <a:spLocks/>
          </p:cNvSpPr>
          <p:nvPr/>
        </p:nvSpPr>
        <p:spPr>
          <a:xfrm>
            <a:off x="63619" y="10779538"/>
            <a:ext cx="1041492" cy="634230"/>
          </a:xfrm>
          <a:prstGeom prst="rect">
            <a:avLst/>
          </a:prstGeom>
          <a:noFill/>
        </p:spPr>
        <p:txBody>
          <a:bodyPr vert="horz" wrap="square" lIns="49357" tIns="24680" rIns="49357" bIns="2468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6" noProof="0">
                <a:solidFill>
                  <a:srgbClr val="909092"/>
                </a:solidFill>
              </a:rPr>
              <a:t>Confidential – do not distribute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C9820C66-5768-49D3-A439-C38DEBD565A1}"/>
              </a:ext>
            </a:extLst>
          </p:cNvPr>
          <p:cNvSpPr txBox="1">
            <a:spLocks/>
          </p:cNvSpPr>
          <p:nvPr userDrawn="1"/>
        </p:nvSpPr>
        <p:spPr>
          <a:xfrm>
            <a:off x="63619" y="10779538"/>
            <a:ext cx="1041492" cy="634230"/>
          </a:xfrm>
          <a:prstGeom prst="rect">
            <a:avLst/>
          </a:prstGeom>
          <a:noFill/>
        </p:spPr>
        <p:txBody>
          <a:bodyPr vert="horz" wrap="square" lIns="49357" tIns="24680" rIns="49357" bIns="2468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6" noProof="0">
                <a:solidFill>
                  <a:srgbClr val="909092"/>
                </a:solidFill>
              </a:rPr>
              <a:t>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6935429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E_3 content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747FE63-DEC6-49EE-895A-28F9BABDF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4DAB222-46D2-4DEE-AF8B-11FA9D851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64855" y="10728945"/>
            <a:ext cx="807769" cy="669442"/>
          </a:xfrm>
          <a:prstGeom prst="rect">
            <a:avLst/>
          </a:prstGeom>
        </p:spPr>
      </p:pic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B608E161-25F0-4560-AC53-3F0E5B04D4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39703" y="6550619"/>
            <a:ext cx="1853954" cy="3959573"/>
          </a:xfrm>
        </p:spPr>
        <p:txBody>
          <a:bodyPr/>
          <a:lstStyle>
            <a:lvl1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1pPr>
            <a:lvl2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2pPr>
            <a:lvl3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3pPr>
            <a:lvl4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4pPr>
            <a:lvl5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0" name="Textplatzhalter 11">
            <a:extLst>
              <a:ext uri="{FF2B5EF4-FFF2-40B4-BE49-F238E27FC236}">
                <a16:creationId xmlns:a16="http://schemas.microsoft.com/office/drawing/2014/main" id="{E73A825C-40FD-47FA-9F45-7228572BD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367087" y="6511727"/>
            <a:ext cx="1853954" cy="3959573"/>
          </a:xfrm>
        </p:spPr>
        <p:txBody>
          <a:bodyPr/>
          <a:lstStyle>
            <a:lvl1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1pPr>
            <a:lvl2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2pPr>
            <a:lvl3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3pPr>
            <a:lvl4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4pPr>
            <a:lvl5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31" name="Textplatzhalter 11">
            <a:extLst>
              <a:ext uri="{FF2B5EF4-FFF2-40B4-BE49-F238E27FC236}">
                <a16:creationId xmlns:a16="http://schemas.microsoft.com/office/drawing/2014/main" id="{D56E6618-5473-48D3-BEE3-C1C3D1D818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4321" y="6517795"/>
            <a:ext cx="1853954" cy="3959573"/>
          </a:xfrm>
        </p:spPr>
        <p:txBody>
          <a:bodyPr/>
          <a:lstStyle>
            <a:lvl1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1pPr>
            <a:lvl2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2pPr>
            <a:lvl3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3pPr>
            <a:lvl4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4pPr>
            <a:lvl5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0E9FAAB-38F8-480A-BBE9-BA00AEDF91A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67087" y="5231340"/>
            <a:ext cx="1854290" cy="1310528"/>
          </a:xfrm>
        </p:spPr>
        <p:txBody>
          <a:bodyPr anchor="ctr"/>
          <a:lstStyle>
            <a:lvl1pPr marL="0" indent="0"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1pPr>
            <a:lvl2pPr marL="241642" indent="5142"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2pPr>
            <a:lvl3pPr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3pPr>
            <a:lvl4pPr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4pPr>
            <a:lvl5pPr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5pPr>
          </a:lstStyle>
          <a:p>
            <a:pPr lvl="0"/>
            <a:r>
              <a:rPr lang="en-US" noProof="0"/>
              <a:t>MASTERTEXTFORMAT BEARBEITEN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690B9A5F-58C0-4962-A557-BC368BF6458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39703" y="5214157"/>
            <a:ext cx="1854188" cy="1327711"/>
          </a:xfrm>
        </p:spPr>
        <p:txBody>
          <a:bodyPr anchor="ctr"/>
          <a:lstStyle>
            <a:lvl1pPr marL="0" indent="0"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1pPr>
            <a:lvl2pPr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2pPr>
            <a:lvl3pPr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3pPr>
            <a:lvl4pPr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4pPr>
            <a:lvl5pPr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8" name="Textplatzhalter 8">
            <a:extLst>
              <a:ext uri="{FF2B5EF4-FFF2-40B4-BE49-F238E27FC236}">
                <a16:creationId xmlns:a16="http://schemas.microsoft.com/office/drawing/2014/main" id="{958338B3-F995-439F-A68F-441D4010592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33984" y="5270753"/>
            <a:ext cx="1854290" cy="1271114"/>
          </a:xfrm>
        </p:spPr>
        <p:txBody>
          <a:bodyPr anchor="ctr"/>
          <a:lstStyle>
            <a:lvl1pPr marL="0" indent="0"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1pPr>
            <a:lvl2pPr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2pPr>
            <a:lvl3pPr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3pPr>
            <a:lvl4pPr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4pPr>
            <a:lvl5pPr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5pPr>
          </a:lstStyle>
          <a:p>
            <a:pPr lvl="0"/>
            <a:r>
              <a:rPr lang="en-US" noProof="0"/>
              <a:t>MASTERTEXTFORMAT BEARBEITEN</a:t>
            </a:r>
          </a:p>
        </p:txBody>
      </p:sp>
      <p:sp>
        <p:nvSpPr>
          <p:cNvPr id="17" name="Textplatzhalter 8">
            <a:extLst>
              <a:ext uri="{FF2B5EF4-FFF2-40B4-BE49-F238E27FC236}">
                <a16:creationId xmlns:a16="http://schemas.microsoft.com/office/drawing/2014/main" id="{75926A09-46CA-4120-8450-34A9621F161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0" y="1610681"/>
            <a:ext cx="6588125" cy="669442"/>
          </a:xfrm>
        </p:spPr>
        <p:txBody>
          <a:bodyPr/>
          <a:lstStyle>
            <a:lvl1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2pPr>
            <a:lvl3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3pPr>
            <a:lvl4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4pPr>
            <a:lvl5pPr algn="ctr">
              <a:buNone/>
              <a:defRPr lang="de-DE" sz="1189" kern="1200" dirty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785BBE95-6184-4791-ADFE-C714AFFAA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7919"/>
            <a:ext cx="6588125" cy="1122764"/>
          </a:xfrm>
        </p:spPr>
        <p:txBody>
          <a:bodyPr anchor="t"/>
          <a:lstStyle>
            <a:lvl1pPr algn="ctr">
              <a:defRPr>
                <a:solidFill>
                  <a:srgbClr val="239CCE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3B884FA7-9283-4E88-922F-745065F471D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94326" y="2582294"/>
            <a:ext cx="796690" cy="2376588"/>
          </a:xfrm>
          <a:noFill/>
          <a:ln w="3175">
            <a:noFill/>
          </a:ln>
          <a:effectLst/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56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E140A1E6-F7BC-4369-B875-8F6E8DB3C4B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895718" y="2605161"/>
            <a:ext cx="796690" cy="2376588"/>
          </a:xfrm>
          <a:noFill/>
          <a:ln w="3175">
            <a:noFill/>
          </a:ln>
          <a:effectLst/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56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7924C56E-EBED-4482-9CA9-A17B5A76677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968334" y="2627939"/>
            <a:ext cx="796690" cy="2376588"/>
          </a:xfrm>
          <a:noFill/>
          <a:ln w="3175">
            <a:noFill/>
          </a:ln>
          <a:effectLst/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56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24" name="Textplatzhalter 3">
            <a:extLst>
              <a:ext uri="{FF2B5EF4-FFF2-40B4-BE49-F238E27FC236}">
                <a16:creationId xmlns:a16="http://schemas.microsoft.com/office/drawing/2014/main" id="{A8160A68-7083-42ED-B854-CD7D977BFF2A}"/>
              </a:ext>
            </a:extLst>
          </p:cNvPr>
          <p:cNvSpPr txBox="1">
            <a:spLocks/>
          </p:cNvSpPr>
          <p:nvPr/>
        </p:nvSpPr>
        <p:spPr>
          <a:xfrm>
            <a:off x="63619" y="10779538"/>
            <a:ext cx="1041492" cy="634230"/>
          </a:xfrm>
          <a:prstGeom prst="rect">
            <a:avLst/>
          </a:prstGeom>
          <a:noFill/>
        </p:spPr>
        <p:txBody>
          <a:bodyPr vert="horz" wrap="square" lIns="49357" tIns="24680" rIns="49357" bIns="2468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6" noProof="0">
                <a:solidFill>
                  <a:srgbClr val="909092"/>
                </a:solidFill>
              </a:rPr>
              <a:t>Confidential – do not distribute</a:t>
            </a:r>
          </a:p>
        </p:txBody>
      </p: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3280B868-833A-411C-8601-2347EA8FB344}"/>
              </a:ext>
            </a:extLst>
          </p:cNvPr>
          <p:cNvSpPr txBox="1">
            <a:spLocks/>
          </p:cNvSpPr>
          <p:nvPr userDrawn="1"/>
        </p:nvSpPr>
        <p:spPr>
          <a:xfrm>
            <a:off x="63619" y="10779538"/>
            <a:ext cx="1041492" cy="634230"/>
          </a:xfrm>
          <a:prstGeom prst="rect">
            <a:avLst/>
          </a:prstGeom>
          <a:noFill/>
        </p:spPr>
        <p:txBody>
          <a:bodyPr vert="horz" wrap="square" lIns="49357" tIns="24680" rIns="49357" bIns="2468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6" noProof="0">
                <a:solidFill>
                  <a:srgbClr val="909092"/>
                </a:solidFill>
              </a:rPr>
              <a:t>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35626999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ARE_3 content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747FE63-DEC6-49EE-895A-28F9BABDF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4DAB222-46D2-4DEE-AF8B-11FA9D851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64855" y="10728945"/>
            <a:ext cx="807769" cy="669442"/>
          </a:xfrm>
          <a:prstGeom prst="rect">
            <a:avLst/>
          </a:prstGeom>
        </p:spPr>
      </p:pic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B608E161-25F0-4560-AC53-3F0E5B04D4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39703" y="6550619"/>
            <a:ext cx="1853954" cy="3959573"/>
          </a:xfrm>
        </p:spPr>
        <p:txBody>
          <a:bodyPr/>
          <a:lstStyle>
            <a:lvl1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1pPr>
            <a:lvl2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2pPr>
            <a:lvl3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3pPr>
            <a:lvl4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4pPr>
            <a:lvl5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30" name="Textplatzhalter 11">
            <a:extLst>
              <a:ext uri="{FF2B5EF4-FFF2-40B4-BE49-F238E27FC236}">
                <a16:creationId xmlns:a16="http://schemas.microsoft.com/office/drawing/2014/main" id="{E73A825C-40FD-47FA-9F45-7228572BD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367087" y="6511727"/>
            <a:ext cx="1853954" cy="3959573"/>
          </a:xfrm>
        </p:spPr>
        <p:txBody>
          <a:bodyPr/>
          <a:lstStyle>
            <a:lvl1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1pPr>
            <a:lvl2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2pPr>
            <a:lvl3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3pPr>
            <a:lvl4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4pPr>
            <a:lvl5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31" name="Textplatzhalter 11">
            <a:extLst>
              <a:ext uri="{FF2B5EF4-FFF2-40B4-BE49-F238E27FC236}">
                <a16:creationId xmlns:a16="http://schemas.microsoft.com/office/drawing/2014/main" id="{D56E6618-5473-48D3-BEE3-C1C3D1D818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4321" y="6517795"/>
            <a:ext cx="1853954" cy="3959573"/>
          </a:xfrm>
        </p:spPr>
        <p:txBody>
          <a:bodyPr/>
          <a:lstStyle>
            <a:lvl1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1pPr>
            <a:lvl2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2pPr>
            <a:lvl3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3pPr>
            <a:lvl4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4pPr>
            <a:lvl5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17" name="Textplatzhalter 8">
            <a:extLst>
              <a:ext uri="{FF2B5EF4-FFF2-40B4-BE49-F238E27FC236}">
                <a16:creationId xmlns:a16="http://schemas.microsoft.com/office/drawing/2014/main" id="{75926A09-46CA-4120-8450-34A9621F161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0" y="1610681"/>
            <a:ext cx="6588125" cy="669442"/>
          </a:xfrm>
        </p:spPr>
        <p:txBody>
          <a:bodyPr/>
          <a:lstStyle>
            <a:lvl1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2pPr>
            <a:lvl3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3pPr>
            <a:lvl4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4pPr>
            <a:lvl5pPr algn="ctr">
              <a:buNone/>
              <a:defRPr lang="de-DE" sz="1189" kern="1200" dirty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785BBE95-6184-4791-ADFE-C714AFFAA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7919"/>
            <a:ext cx="6588125" cy="1122764"/>
          </a:xfrm>
        </p:spPr>
        <p:txBody>
          <a:bodyPr anchor="t"/>
          <a:lstStyle>
            <a:lvl1pPr algn="ctr">
              <a:defRPr>
                <a:solidFill>
                  <a:srgbClr val="239CCE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3B884FA7-9283-4E88-922F-745065F471D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34321" y="2582292"/>
            <a:ext cx="1853954" cy="3633332"/>
          </a:xfrm>
          <a:noFill/>
          <a:ln w="3175">
            <a:noFill/>
          </a:ln>
          <a:effectLst/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56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E140A1E6-F7BC-4369-B875-8F6E8DB3C4B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367087" y="2627938"/>
            <a:ext cx="1853954" cy="3633332"/>
          </a:xfrm>
          <a:noFill/>
          <a:ln w="3175">
            <a:noFill/>
          </a:ln>
          <a:effectLst/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56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7924C56E-EBED-4482-9CA9-A17B5A76677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439703" y="2627938"/>
            <a:ext cx="1853954" cy="3633332"/>
          </a:xfrm>
          <a:noFill/>
          <a:ln w="3175">
            <a:noFill/>
          </a:ln>
          <a:effectLst/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56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24" name="Textplatzhalter 3">
            <a:extLst>
              <a:ext uri="{FF2B5EF4-FFF2-40B4-BE49-F238E27FC236}">
                <a16:creationId xmlns:a16="http://schemas.microsoft.com/office/drawing/2014/main" id="{A8160A68-7083-42ED-B854-CD7D977BFF2A}"/>
              </a:ext>
            </a:extLst>
          </p:cNvPr>
          <p:cNvSpPr txBox="1">
            <a:spLocks/>
          </p:cNvSpPr>
          <p:nvPr/>
        </p:nvSpPr>
        <p:spPr>
          <a:xfrm>
            <a:off x="63619" y="10779538"/>
            <a:ext cx="1041492" cy="634230"/>
          </a:xfrm>
          <a:prstGeom prst="rect">
            <a:avLst/>
          </a:prstGeom>
          <a:noFill/>
        </p:spPr>
        <p:txBody>
          <a:bodyPr vert="horz" wrap="square" lIns="49357" tIns="24680" rIns="49357" bIns="2468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6" noProof="0">
                <a:solidFill>
                  <a:srgbClr val="909092"/>
                </a:solidFill>
              </a:rPr>
              <a:t>Confidential – do not distribute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4E7F87F2-2866-4077-86DA-24AC299F6B85}"/>
              </a:ext>
            </a:extLst>
          </p:cNvPr>
          <p:cNvSpPr txBox="1">
            <a:spLocks/>
          </p:cNvSpPr>
          <p:nvPr userDrawn="1"/>
        </p:nvSpPr>
        <p:spPr>
          <a:xfrm>
            <a:off x="63619" y="10779538"/>
            <a:ext cx="1041492" cy="634230"/>
          </a:xfrm>
          <a:prstGeom prst="rect">
            <a:avLst/>
          </a:prstGeom>
          <a:noFill/>
        </p:spPr>
        <p:txBody>
          <a:bodyPr vert="horz" wrap="square" lIns="49357" tIns="24680" rIns="49357" bIns="2468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6" noProof="0">
                <a:solidFill>
                  <a:srgbClr val="909092"/>
                </a:solidFill>
              </a:rPr>
              <a:t>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11950969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E_3 contents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747FE63-DEC6-49EE-895A-28F9BABDF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4DAB222-46D2-4DEE-AF8B-11FA9D851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64855" y="10728945"/>
            <a:ext cx="807769" cy="669442"/>
          </a:xfrm>
          <a:prstGeom prst="rect">
            <a:avLst/>
          </a:prstGeom>
        </p:spPr>
      </p:pic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B608E161-25F0-4560-AC53-3F0E5B04D4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39703" y="4016242"/>
            <a:ext cx="1853954" cy="6455057"/>
          </a:xfrm>
        </p:spPr>
        <p:txBody>
          <a:bodyPr/>
          <a:lstStyle>
            <a:lvl1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1pPr>
            <a:lvl2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2pPr>
            <a:lvl3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3pPr>
            <a:lvl4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4pPr>
            <a:lvl5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30" name="Textplatzhalter 11">
            <a:extLst>
              <a:ext uri="{FF2B5EF4-FFF2-40B4-BE49-F238E27FC236}">
                <a16:creationId xmlns:a16="http://schemas.microsoft.com/office/drawing/2014/main" id="{E73A825C-40FD-47FA-9F45-7228572BD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367087" y="4016242"/>
            <a:ext cx="1853954" cy="6455057"/>
          </a:xfrm>
        </p:spPr>
        <p:txBody>
          <a:bodyPr/>
          <a:lstStyle>
            <a:lvl1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1pPr>
            <a:lvl2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2pPr>
            <a:lvl3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3pPr>
            <a:lvl4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4pPr>
            <a:lvl5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31" name="Textplatzhalter 11">
            <a:extLst>
              <a:ext uri="{FF2B5EF4-FFF2-40B4-BE49-F238E27FC236}">
                <a16:creationId xmlns:a16="http://schemas.microsoft.com/office/drawing/2014/main" id="{D56E6618-5473-48D3-BEE3-C1C3D1D818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4321" y="4016242"/>
            <a:ext cx="1853954" cy="6455057"/>
          </a:xfrm>
        </p:spPr>
        <p:txBody>
          <a:bodyPr/>
          <a:lstStyle>
            <a:lvl1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1pPr>
            <a:lvl2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2pPr>
            <a:lvl3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3pPr>
            <a:lvl4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4pPr>
            <a:lvl5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0E9FAAB-38F8-480A-BBE9-BA00AEDF91A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67087" y="2565113"/>
            <a:ext cx="1854290" cy="1283890"/>
          </a:xfrm>
        </p:spPr>
        <p:txBody>
          <a:bodyPr anchor="ctr"/>
          <a:lstStyle>
            <a:lvl1pPr marL="0" indent="0"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1pPr>
            <a:lvl2pPr marL="241642" indent="5142"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2pPr>
            <a:lvl3pPr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3pPr>
            <a:lvl4pPr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4pPr>
            <a:lvl5pPr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5pPr>
          </a:lstStyle>
          <a:p>
            <a:pPr lvl="0"/>
            <a:r>
              <a:rPr lang="en-US" noProof="0"/>
              <a:t>MASTERTEXTFORMAT BEARBEITEN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690B9A5F-58C0-4962-A557-BC368BF6458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39703" y="2565110"/>
            <a:ext cx="1854188" cy="1319555"/>
          </a:xfrm>
        </p:spPr>
        <p:txBody>
          <a:bodyPr anchor="ctr"/>
          <a:lstStyle>
            <a:lvl1pPr marL="0" indent="0"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1pPr>
            <a:lvl2pPr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2pPr>
            <a:lvl3pPr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3pPr>
            <a:lvl4pPr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4pPr>
            <a:lvl5pPr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5pPr>
          </a:lstStyle>
          <a:p>
            <a:pPr lvl="0"/>
            <a:r>
              <a:rPr lang="en-US" noProof="0"/>
              <a:t>MASTERTEXTFORMAT BEARBEITEN</a:t>
            </a:r>
          </a:p>
        </p:txBody>
      </p:sp>
      <p:sp>
        <p:nvSpPr>
          <p:cNvPr id="28" name="Textplatzhalter 8">
            <a:extLst>
              <a:ext uri="{FF2B5EF4-FFF2-40B4-BE49-F238E27FC236}">
                <a16:creationId xmlns:a16="http://schemas.microsoft.com/office/drawing/2014/main" id="{958338B3-F995-439F-A68F-441D4010592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33984" y="2565113"/>
            <a:ext cx="1854290" cy="1283890"/>
          </a:xfrm>
        </p:spPr>
        <p:txBody>
          <a:bodyPr anchor="ctr"/>
          <a:lstStyle>
            <a:lvl1pPr marL="0" indent="0"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1pPr>
            <a:lvl2pPr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2pPr>
            <a:lvl3pPr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3pPr>
            <a:lvl4pPr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4pPr>
            <a:lvl5pPr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5pPr>
          </a:lstStyle>
          <a:p>
            <a:pPr lvl="0"/>
            <a:r>
              <a:rPr lang="en-US" noProof="0"/>
              <a:t>MASTERTEXTFORMAT BEARBEITEN</a:t>
            </a:r>
          </a:p>
        </p:txBody>
      </p:sp>
      <p:sp>
        <p:nvSpPr>
          <p:cNvPr id="13" name="Textplatzhalter 8">
            <a:extLst>
              <a:ext uri="{FF2B5EF4-FFF2-40B4-BE49-F238E27FC236}">
                <a16:creationId xmlns:a16="http://schemas.microsoft.com/office/drawing/2014/main" id="{244AFD96-F028-4EE7-ABFD-349C74EE573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0" y="1610681"/>
            <a:ext cx="6588125" cy="669442"/>
          </a:xfrm>
        </p:spPr>
        <p:txBody>
          <a:bodyPr/>
          <a:lstStyle>
            <a:lvl1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2pPr>
            <a:lvl3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3pPr>
            <a:lvl4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4pPr>
            <a:lvl5pPr algn="ctr">
              <a:buNone/>
              <a:defRPr lang="de-DE" sz="1189" kern="1200" dirty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14835014-8E28-4CB1-96E3-C00B4DB38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7919"/>
            <a:ext cx="6588125" cy="1122764"/>
          </a:xfrm>
        </p:spPr>
        <p:txBody>
          <a:bodyPr anchor="t"/>
          <a:lstStyle>
            <a:lvl1pPr algn="ctr">
              <a:defRPr>
                <a:solidFill>
                  <a:srgbClr val="239CCE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2FFA64AE-3BFD-4D93-B756-8D9CA689FEF1}"/>
              </a:ext>
            </a:extLst>
          </p:cNvPr>
          <p:cNvSpPr txBox="1">
            <a:spLocks/>
          </p:cNvSpPr>
          <p:nvPr/>
        </p:nvSpPr>
        <p:spPr>
          <a:xfrm>
            <a:off x="63619" y="10779538"/>
            <a:ext cx="1041492" cy="634230"/>
          </a:xfrm>
          <a:prstGeom prst="rect">
            <a:avLst/>
          </a:prstGeom>
          <a:noFill/>
        </p:spPr>
        <p:txBody>
          <a:bodyPr vert="horz" wrap="square" lIns="49357" tIns="24680" rIns="49357" bIns="2468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6" noProof="0">
                <a:solidFill>
                  <a:srgbClr val="909092"/>
                </a:solidFill>
              </a:rPr>
              <a:t>Confidential – do not distribute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1E0B0ADC-E317-455B-9245-DE4C4FB7AE6E}"/>
              </a:ext>
            </a:extLst>
          </p:cNvPr>
          <p:cNvSpPr txBox="1">
            <a:spLocks/>
          </p:cNvSpPr>
          <p:nvPr userDrawn="1"/>
        </p:nvSpPr>
        <p:spPr>
          <a:xfrm>
            <a:off x="63619" y="10779538"/>
            <a:ext cx="1041492" cy="634230"/>
          </a:xfrm>
          <a:prstGeom prst="rect">
            <a:avLst/>
          </a:prstGeom>
          <a:noFill/>
        </p:spPr>
        <p:txBody>
          <a:bodyPr vert="horz" wrap="square" lIns="49357" tIns="24680" rIns="49357" bIns="2468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6" noProof="0">
                <a:solidFill>
                  <a:srgbClr val="909092"/>
                </a:solidFill>
              </a:rPr>
              <a:t>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22935348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E_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747FE63-DEC6-49EE-895A-28F9BABDF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4DAB222-46D2-4DEE-AF8B-11FA9D851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64855" y="10728945"/>
            <a:ext cx="807769" cy="669442"/>
          </a:xfrm>
          <a:prstGeom prst="rect">
            <a:avLst/>
          </a:prstGeom>
        </p:spPr>
      </p:pic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B608E161-25F0-4560-AC53-3F0E5B04D4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39703" y="2691738"/>
            <a:ext cx="1853954" cy="7779562"/>
          </a:xfrm>
        </p:spPr>
        <p:txBody>
          <a:bodyPr/>
          <a:lstStyle>
            <a:lvl1pPr>
              <a:buClr>
                <a:srgbClr val="24B7AB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1pPr>
            <a:lvl2pPr>
              <a:buClr>
                <a:srgbClr val="24B7AB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2pPr>
            <a:lvl3pPr>
              <a:buClr>
                <a:srgbClr val="24B7AB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3pPr>
            <a:lvl4pPr>
              <a:buClr>
                <a:srgbClr val="24B7AB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4pPr>
            <a:lvl5pPr>
              <a:buClr>
                <a:srgbClr val="24B7AB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30" name="Textplatzhalter 11">
            <a:extLst>
              <a:ext uri="{FF2B5EF4-FFF2-40B4-BE49-F238E27FC236}">
                <a16:creationId xmlns:a16="http://schemas.microsoft.com/office/drawing/2014/main" id="{E73A825C-40FD-47FA-9F45-7228572BD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367087" y="2691738"/>
            <a:ext cx="1853954" cy="7779562"/>
          </a:xfrm>
        </p:spPr>
        <p:txBody>
          <a:bodyPr/>
          <a:lstStyle>
            <a:lvl1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1pPr>
            <a:lvl2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2pPr>
            <a:lvl3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3pPr>
            <a:lvl4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4pPr>
            <a:lvl5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31" name="Textplatzhalter 11">
            <a:extLst>
              <a:ext uri="{FF2B5EF4-FFF2-40B4-BE49-F238E27FC236}">
                <a16:creationId xmlns:a16="http://schemas.microsoft.com/office/drawing/2014/main" id="{D56E6618-5473-48D3-BEE3-C1C3D1D818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4321" y="2691738"/>
            <a:ext cx="1853954" cy="7779562"/>
          </a:xfrm>
        </p:spPr>
        <p:txBody>
          <a:bodyPr/>
          <a:lstStyle>
            <a:lvl1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1pPr>
            <a:lvl2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2pPr>
            <a:lvl3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3pPr>
            <a:lvl4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4pPr>
            <a:lvl5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30A8DF52-3736-486B-A573-2CC69339E3F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0" y="1610681"/>
            <a:ext cx="6588125" cy="669442"/>
          </a:xfrm>
        </p:spPr>
        <p:txBody>
          <a:bodyPr/>
          <a:lstStyle>
            <a:lvl1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2pPr>
            <a:lvl3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3pPr>
            <a:lvl4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4pPr>
            <a:lvl5pPr algn="ctr">
              <a:buNone/>
              <a:defRPr lang="de-DE" sz="1189" kern="1200" dirty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D8E0E892-F0C6-4E26-B8F2-D51FAAA36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7919"/>
            <a:ext cx="6588125" cy="1122764"/>
          </a:xfrm>
        </p:spPr>
        <p:txBody>
          <a:bodyPr anchor="t"/>
          <a:lstStyle>
            <a:lvl1pPr algn="ctr">
              <a:defRPr>
                <a:solidFill>
                  <a:srgbClr val="239CCE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93779F2A-85CB-47AE-9E12-A23E365D55A8}"/>
              </a:ext>
            </a:extLst>
          </p:cNvPr>
          <p:cNvSpPr txBox="1">
            <a:spLocks/>
          </p:cNvSpPr>
          <p:nvPr/>
        </p:nvSpPr>
        <p:spPr>
          <a:xfrm>
            <a:off x="63619" y="10779538"/>
            <a:ext cx="1041492" cy="634230"/>
          </a:xfrm>
          <a:prstGeom prst="rect">
            <a:avLst/>
          </a:prstGeom>
          <a:noFill/>
        </p:spPr>
        <p:txBody>
          <a:bodyPr vert="horz" wrap="square" lIns="49357" tIns="24680" rIns="49357" bIns="2468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6" noProof="0">
                <a:solidFill>
                  <a:srgbClr val="909092"/>
                </a:solidFill>
              </a:rPr>
              <a:t>Confidential – do not distribute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9A3BBE45-6048-4B9A-BFA1-87FBA82C65AE}"/>
              </a:ext>
            </a:extLst>
          </p:cNvPr>
          <p:cNvSpPr txBox="1">
            <a:spLocks/>
          </p:cNvSpPr>
          <p:nvPr userDrawn="1"/>
        </p:nvSpPr>
        <p:spPr>
          <a:xfrm>
            <a:off x="63619" y="10779538"/>
            <a:ext cx="1041492" cy="634230"/>
          </a:xfrm>
          <a:prstGeom prst="rect">
            <a:avLst/>
          </a:prstGeom>
          <a:noFill/>
        </p:spPr>
        <p:txBody>
          <a:bodyPr vert="horz" wrap="square" lIns="49357" tIns="24680" rIns="49357" bIns="2468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6" noProof="0">
                <a:solidFill>
                  <a:srgbClr val="909092"/>
                </a:solidFill>
              </a:rPr>
              <a:t>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20516110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E_4 contents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747FE63-DEC6-49EE-895A-28F9BABDF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4DAB222-46D2-4DEE-AF8B-11FA9D851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64855" y="10728945"/>
            <a:ext cx="807769" cy="669442"/>
          </a:xfrm>
          <a:prstGeom prst="rect">
            <a:avLst/>
          </a:prstGeom>
        </p:spPr>
      </p:pic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B608E161-25F0-4560-AC53-3F0E5B04D4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35857" y="4016242"/>
            <a:ext cx="1450857" cy="6455057"/>
          </a:xfrm>
        </p:spPr>
        <p:txBody>
          <a:bodyPr/>
          <a:lstStyle>
            <a:lvl1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1pPr>
            <a:lvl2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2pPr>
            <a:lvl3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3pPr>
            <a:lvl4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4pPr>
            <a:lvl5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30" name="Textplatzhalter 11">
            <a:extLst>
              <a:ext uri="{FF2B5EF4-FFF2-40B4-BE49-F238E27FC236}">
                <a16:creationId xmlns:a16="http://schemas.microsoft.com/office/drawing/2014/main" id="{E73A825C-40FD-47FA-9F45-7228572BD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68167" y="4027867"/>
            <a:ext cx="1450857" cy="6455057"/>
          </a:xfrm>
        </p:spPr>
        <p:txBody>
          <a:bodyPr/>
          <a:lstStyle>
            <a:lvl1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1pPr>
            <a:lvl2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2pPr>
            <a:lvl3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3pPr>
            <a:lvl4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4pPr>
            <a:lvl5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31" name="Textplatzhalter 11">
            <a:extLst>
              <a:ext uri="{FF2B5EF4-FFF2-40B4-BE49-F238E27FC236}">
                <a16:creationId xmlns:a16="http://schemas.microsoft.com/office/drawing/2014/main" id="{D56E6618-5473-48D3-BEE3-C1C3D1D818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4322" y="4016242"/>
            <a:ext cx="1450857" cy="6455057"/>
          </a:xfrm>
        </p:spPr>
        <p:txBody>
          <a:bodyPr/>
          <a:lstStyle>
            <a:lvl1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1pPr>
            <a:lvl2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2pPr>
            <a:lvl3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3pPr>
            <a:lvl4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4pPr>
            <a:lvl5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0E9FAAB-38F8-480A-BBE9-BA00AEDF91A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768167" y="2576737"/>
            <a:ext cx="1451119" cy="1283890"/>
          </a:xfrm>
        </p:spPr>
        <p:txBody>
          <a:bodyPr/>
          <a:lstStyle>
            <a:lvl1pPr marL="0" indent="0"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1pPr>
            <a:lvl2pPr marL="241642" indent="5142"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2pPr>
            <a:lvl3pPr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3pPr>
            <a:lvl4pPr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4pPr>
            <a:lvl5pPr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5pPr>
          </a:lstStyle>
          <a:p>
            <a:pPr lvl="0"/>
            <a:r>
              <a:rPr lang="en-US" noProof="0"/>
              <a:t>MASTERTEXTFORMAT BEARBEITEN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690B9A5F-58C0-4962-A557-BC368BF6458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35857" y="2565110"/>
            <a:ext cx="1451040" cy="1319555"/>
          </a:xfrm>
        </p:spPr>
        <p:txBody>
          <a:bodyPr/>
          <a:lstStyle>
            <a:lvl1pPr marL="0" indent="0"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1pPr>
            <a:lvl2pPr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2pPr>
            <a:lvl3pPr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3pPr>
            <a:lvl4pPr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4pPr>
            <a:lvl5pPr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5pPr>
          </a:lstStyle>
          <a:p>
            <a:pPr lvl="0"/>
            <a:r>
              <a:rPr lang="en-US" noProof="0"/>
              <a:t>MASTERTEXTFORMAT BEARBEITEN</a:t>
            </a:r>
          </a:p>
        </p:txBody>
      </p:sp>
      <p:sp>
        <p:nvSpPr>
          <p:cNvPr id="28" name="Textplatzhalter 8">
            <a:extLst>
              <a:ext uri="{FF2B5EF4-FFF2-40B4-BE49-F238E27FC236}">
                <a16:creationId xmlns:a16="http://schemas.microsoft.com/office/drawing/2014/main" id="{958338B3-F995-439F-A68F-441D4010592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33985" y="2565113"/>
            <a:ext cx="1451119" cy="1283890"/>
          </a:xfrm>
        </p:spPr>
        <p:txBody>
          <a:bodyPr/>
          <a:lstStyle>
            <a:lvl1pPr marL="0" indent="0"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1pPr>
            <a:lvl2pPr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2pPr>
            <a:lvl3pPr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3pPr>
            <a:lvl4pPr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4pPr>
            <a:lvl5pPr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5pPr>
          </a:lstStyle>
          <a:p>
            <a:pPr lvl="0"/>
            <a:r>
              <a:rPr lang="en-US" noProof="0"/>
              <a:t>MASTERTEXTFORMAT BEARBEITEN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31593C71-D8A0-40EC-8128-76E4D514936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302012" y="4027867"/>
            <a:ext cx="1450857" cy="6455057"/>
          </a:xfrm>
        </p:spPr>
        <p:txBody>
          <a:bodyPr/>
          <a:lstStyle>
            <a:lvl1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1pPr>
            <a:lvl2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2pPr>
            <a:lvl3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3pPr>
            <a:lvl4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4pPr>
            <a:lvl5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68E6370F-72F4-4C00-94EE-9AD1BE8553D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02012" y="2576737"/>
            <a:ext cx="1451119" cy="1283890"/>
          </a:xfrm>
        </p:spPr>
        <p:txBody>
          <a:bodyPr/>
          <a:lstStyle>
            <a:lvl1pPr marL="0" indent="0"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1pPr>
            <a:lvl2pPr marL="241642" indent="5142"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2pPr>
            <a:lvl3pPr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3pPr>
            <a:lvl4pPr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4pPr>
            <a:lvl5pPr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5pPr>
          </a:lstStyle>
          <a:p>
            <a:pPr lvl="0"/>
            <a:r>
              <a:rPr lang="en-US" noProof="0"/>
              <a:t>MASTERTEXTFORMAT BEARBEITEN</a:t>
            </a:r>
          </a:p>
        </p:txBody>
      </p:sp>
      <p:sp>
        <p:nvSpPr>
          <p:cNvPr id="15" name="Textplatzhalter 8">
            <a:extLst>
              <a:ext uri="{FF2B5EF4-FFF2-40B4-BE49-F238E27FC236}">
                <a16:creationId xmlns:a16="http://schemas.microsoft.com/office/drawing/2014/main" id="{2A66CF00-BCE5-4F4D-8914-344FE8BA185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0" y="1610681"/>
            <a:ext cx="6588125" cy="669442"/>
          </a:xfrm>
        </p:spPr>
        <p:txBody>
          <a:bodyPr/>
          <a:lstStyle>
            <a:lvl1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2pPr>
            <a:lvl3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3pPr>
            <a:lvl4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4pPr>
            <a:lvl5pPr algn="ctr">
              <a:buNone/>
              <a:defRPr lang="de-DE" sz="1189" kern="1200" dirty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7E6316F6-5642-40CF-ABCF-E669029ED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7919"/>
            <a:ext cx="6588125" cy="1122764"/>
          </a:xfrm>
        </p:spPr>
        <p:txBody>
          <a:bodyPr anchor="t"/>
          <a:lstStyle>
            <a:lvl1pPr algn="ctr">
              <a:defRPr>
                <a:solidFill>
                  <a:srgbClr val="239CCE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5FA7C834-48CC-49A9-9027-DBAD4C716CF7}"/>
              </a:ext>
            </a:extLst>
          </p:cNvPr>
          <p:cNvSpPr txBox="1">
            <a:spLocks/>
          </p:cNvSpPr>
          <p:nvPr/>
        </p:nvSpPr>
        <p:spPr>
          <a:xfrm>
            <a:off x="63619" y="10779538"/>
            <a:ext cx="1041492" cy="634230"/>
          </a:xfrm>
          <a:prstGeom prst="rect">
            <a:avLst/>
          </a:prstGeom>
          <a:noFill/>
        </p:spPr>
        <p:txBody>
          <a:bodyPr vert="horz" wrap="square" lIns="49357" tIns="24680" rIns="49357" bIns="2468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6" noProof="0">
                <a:solidFill>
                  <a:srgbClr val="909092"/>
                </a:solidFill>
              </a:rPr>
              <a:t>Confidential – do not distribute</a:t>
            </a:r>
          </a:p>
        </p:txBody>
      </p:sp>
      <p:sp>
        <p:nvSpPr>
          <p:cNvPr id="20" name="Textplatzhalter 3">
            <a:extLst>
              <a:ext uri="{FF2B5EF4-FFF2-40B4-BE49-F238E27FC236}">
                <a16:creationId xmlns:a16="http://schemas.microsoft.com/office/drawing/2014/main" id="{7A0CECCB-BDAE-4965-ADC5-2B99643C5A57}"/>
              </a:ext>
            </a:extLst>
          </p:cNvPr>
          <p:cNvSpPr txBox="1">
            <a:spLocks/>
          </p:cNvSpPr>
          <p:nvPr userDrawn="1"/>
        </p:nvSpPr>
        <p:spPr>
          <a:xfrm>
            <a:off x="63619" y="10779538"/>
            <a:ext cx="1041492" cy="634230"/>
          </a:xfrm>
          <a:prstGeom prst="rect">
            <a:avLst/>
          </a:prstGeom>
          <a:noFill/>
        </p:spPr>
        <p:txBody>
          <a:bodyPr vert="horz" wrap="square" lIns="49357" tIns="24680" rIns="49357" bIns="2468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6" noProof="0">
                <a:solidFill>
                  <a:srgbClr val="909092"/>
                </a:solidFill>
              </a:rPr>
              <a:t>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1085908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iter Inhalt mit eigenem Hintergrund und eigenem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BD3AE3ED-9CBE-1865-0939-13D69CF42A3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4"/>
          </p:nvPr>
        </p:nvSpPr>
        <p:spPr>
          <a:xfrm>
            <a:off x="0" y="0"/>
            <a:ext cx="5028181" cy="11699875"/>
          </a:xfrm>
          <a:custGeom>
            <a:avLst/>
            <a:gdLst>
              <a:gd name="connsiteX0" fmla="*/ 0 w 9305163"/>
              <a:gd name="connsiteY0" fmla="*/ 0 h 6858000"/>
              <a:gd name="connsiteX1" fmla="*/ 6874551 w 9305163"/>
              <a:gd name="connsiteY1" fmla="*/ 0 h 6858000"/>
              <a:gd name="connsiteX2" fmla="*/ 6874536 w 9305163"/>
              <a:gd name="connsiteY2" fmla="*/ 5 h 6858000"/>
              <a:gd name="connsiteX3" fmla="*/ 9305163 w 9305163"/>
              <a:gd name="connsiteY3" fmla="*/ 3111140 h 6858000"/>
              <a:gd name="connsiteX4" fmla="*/ 7880406 w 9305163"/>
              <a:gd name="connsiteY4" fmla="*/ 6434648 h 6858000"/>
              <a:gd name="connsiteX5" fmla="*/ 1826270 w 9305163"/>
              <a:gd name="connsiteY5" fmla="*/ 6858000 h 6858000"/>
              <a:gd name="connsiteX6" fmla="*/ 0 w 930516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05163" h="6858000">
                <a:moveTo>
                  <a:pt x="0" y="0"/>
                </a:moveTo>
                <a:lnTo>
                  <a:pt x="6874551" y="0"/>
                </a:lnTo>
                <a:lnTo>
                  <a:pt x="6874536" y="5"/>
                </a:lnTo>
                <a:lnTo>
                  <a:pt x="9305163" y="3111140"/>
                </a:lnTo>
                <a:lnTo>
                  <a:pt x="7880406" y="6434648"/>
                </a:lnTo>
                <a:lnTo>
                  <a:pt x="182627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05B7C7FA-865E-3F28-F4FB-B90588E84ED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/>
          </p:nvPr>
        </p:nvSpPr>
        <p:spPr>
          <a:xfrm>
            <a:off x="4310446" y="1518766"/>
            <a:ext cx="2277679" cy="9439387"/>
          </a:xfrm>
          <a:custGeom>
            <a:avLst/>
            <a:gdLst>
              <a:gd name="connsiteX0" fmla="*/ 4215079 w 4215079"/>
              <a:gd name="connsiteY0" fmla="*/ 0 h 5532992"/>
              <a:gd name="connsiteX1" fmla="*/ 4215079 w 4215079"/>
              <a:gd name="connsiteY1" fmla="*/ 4854614 h 5532992"/>
              <a:gd name="connsiteX2" fmla="*/ 2672380 w 4215079"/>
              <a:gd name="connsiteY2" fmla="*/ 4962498 h 5532992"/>
              <a:gd name="connsiteX3" fmla="*/ 2453229 w 4215079"/>
              <a:gd name="connsiteY3" fmla="*/ 5366114 h 5532992"/>
              <a:gd name="connsiteX4" fmla="*/ 66766 w 4215079"/>
              <a:gd name="connsiteY4" fmla="*/ 5532992 h 5532992"/>
              <a:gd name="connsiteX5" fmla="*/ 1493078 w 4215079"/>
              <a:gd name="connsiteY5" fmla="*/ 2205856 h 5532992"/>
              <a:gd name="connsiteX6" fmla="*/ 0 w 4215079"/>
              <a:gd name="connsiteY6" fmla="*/ 294748 h 5532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15079" h="5532992">
                <a:moveTo>
                  <a:pt x="4215079" y="0"/>
                </a:moveTo>
                <a:lnTo>
                  <a:pt x="4215079" y="4854614"/>
                </a:lnTo>
                <a:lnTo>
                  <a:pt x="2672380" y="4962498"/>
                </a:lnTo>
                <a:lnTo>
                  <a:pt x="2453229" y="5366114"/>
                </a:lnTo>
                <a:lnTo>
                  <a:pt x="66766" y="5532992"/>
                </a:lnTo>
                <a:cubicBezTo>
                  <a:pt x="66766" y="5532992"/>
                  <a:pt x="1493078" y="2205856"/>
                  <a:pt x="1493078" y="2205856"/>
                </a:cubicBezTo>
                <a:lnTo>
                  <a:pt x="0" y="29474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398" y="1202489"/>
            <a:ext cx="3366120" cy="114561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397" y="3209344"/>
            <a:ext cx="3657782" cy="74315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/>
          <a:p>
            <a:fld id="{4DE323EE-560B-488F-B93A-582529D4B6F8}" type="datetime1">
              <a:rPr lang="de-DE" smtClean="0"/>
              <a:t>31.01.2024</a:t>
            </a:fld>
            <a:endParaRPr lang="de-DE"/>
          </a:p>
        </p:txBody>
      </p:sp>
      <p:sp>
        <p:nvSpPr>
          <p:cNvPr id="6" name="Slide Number Placeholder 5"/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fld id="{CD54B35D-9FFA-44F5-A0C7-D16F8B7D9F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0771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20" userDrawn="1">
          <p15:clr>
            <a:srgbClr val="FBAE40"/>
          </p15:clr>
        </p15:guide>
        <p15:guide id="2" pos="2504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E_4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747FE63-DEC6-49EE-895A-28F9BABDF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4DAB222-46D2-4DEE-AF8B-11FA9D851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64855" y="10728945"/>
            <a:ext cx="807769" cy="669442"/>
          </a:xfrm>
          <a:prstGeom prst="rect">
            <a:avLst/>
          </a:prstGeom>
        </p:spPr>
      </p:pic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B608E161-25F0-4560-AC53-3F0E5B04D4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35857" y="2691738"/>
            <a:ext cx="1450857" cy="7779562"/>
          </a:xfrm>
        </p:spPr>
        <p:txBody>
          <a:bodyPr/>
          <a:lstStyle>
            <a:lvl1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1pPr>
            <a:lvl2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2pPr>
            <a:lvl3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3pPr>
            <a:lvl4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4pPr>
            <a:lvl5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30" name="Textplatzhalter 11">
            <a:extLst>
              <a:ext uri="{FF2B5EF4-FFF2-40B4-BE49-F238E27FC236}">
                <a16:creationId xmlns:a16="http://schemas.microsoft.com/office/drawing/2014/main" id="{E73A825C-40FD-47FA-9F45-7228572BD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68167" y="2703362"/>
            <a:ext cx="1450857" cy="7779562"/>
          </a:xfrm>
        </p:spPr>
        <p:txBody>
          <a:bodyPr/>
          <a:lstStyle>
            <a:lvl1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1pPr>
            <a:lvl2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2pPr>
            <a:lvl3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3pPr>
            <a:lvl4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4pPr>
            <a:lvl5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31" name="Textplatzhalter 11">
            <a:extLst>
              <a:ext uri="{FF2B5EF4-FFF2-40B4-BE49-F238E27FC236}">
                <a16:creationId xmlns:a16="http://schemas.microsoft.com/office/drawing/2014/main" id="{D56E6618-5473-48D3-BEE3-C1C3D1D818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4322" y="2691738"/>
            <a:ext cx="1450857" cy="7779562"/>
          </a:xfrm>
        </p:spPr>
        <p:txBody>
          <a:bodyPr/>
          <a:lstStyle>
            <a:lvl1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1pPr>
            <a:lvl2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2pPr>
            <a:lvl3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3pPr>
            <a:lvl4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4pPr>
            <a:lvl5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31593C71-D8A0-40EC-8128-76E4D514936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302012" y="2703362"/>
            <a:ext cx="1450857" cy="7779562"/>
          </a:xfrm>
        </p:spPr>
        <p:txBody>
          <a:bodyPr/>
          <a:lstStyle>
            <a:lvl1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1pPr>
            <a:lvl2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2pPr>
            <a:lvl3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3pPr>
            <a:lvl4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4pPr>
            <a:lvl5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053F44C2-C615-42DB-9EFA-516E9047F31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0" y="1610681"/>
            <a:ext cx="6588125" cy="669442"/>
          </a:xfrm>
        </p:spPr>
        <p:txBody>
          <a:bodyPr/>
          <a:lstStyle>
            <a:lvl1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2pPr>
            <a:lvl3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3pPr>
            <a:lvl4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4pPr>
            <a:lvl5pPr algn="ctr">
              <a:buNone/>
              <a:defRPr lang="de-DE" sz="1189" kern="1200" dirty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2AEAC4AD-7A70-462F-93D6-0D8B3044B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7919"/>
            <a:ext cx="6588125" cy="1122764"/>
          </a:xfrm>
        </p:spPr>
        <p:txBody>
          <a:bodyPr anchor="t"/>
          <a:lstStyle>
            <a:lvl1pPr algn="ctr">
              <a:defRPr>
                <a:solidFill>
                  <a:srgbClr val="239CCE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A0E2B5AD-B9D4-4B3D-85A2-65D9603A61CE}"/>
              </a:ext>
            </a:extLst>
          </p:cNvPr>
          <p:cNvSpPr txBox="1">
            <a:spLocks/>
          </p:cNvSpPr>
          <p:nvPr/>
        </p:nvSpPr>
        <p:spPr>
          <a:xfrm>
            <a:off x="63619" y="10779538"/>
            <a:ext cx="1041492" cy="634230"/>
          </a:xfrm>
          <a:prstGeom prst="rect">
            <a:avLst/>
          </a:prstGeom>
          <a:noFill/>
        </p:spPr>
        <p:txBody>
          <a:bodyPr vert="horz" wrap="square" lIns="49357" tIns="24680" rIns="49357" bIns="2468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6" noProof="0">
                <a:solidFill>
                  <a:srgbClr val="909092"/>
                </a:solidFill>
              </a:rPr>
              <a:t>Confidential – do not distribute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6C5ED2E2-2D57-4038-8483-76D105870FBE}"/>
              </a:ext>
            </a:extLst>
          </p:cNvPr>
          <p:cNvSpPr txBox="1">
            <a:spLocks/>
          </p:cNvSpPr>
          <p:nvPr userDrawn="1"/>
        </p:nvSpPr>
        <p:spPr>
          <a:xfrm>
            <a:off x="63619" y="10779538"/>
            <a:ext cx="1041492" cy="634230"/>
          </a:xfrm>
          <a:prstGeom prst="rect">
            <a:avLst/>
          </a:prstGeom>
          <a:noFill/>
        </p:spPr>
        <p:txBody>
          <a:bodyPr vert="horz" wrap="square" lIns="49357" tIns="24680" rIns="49357" bIns="2468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6" noProof="0">
                <a:solidFill>
                  <a:srgbClr val="909092"/>
                </a:solidFill>
              </a:rPr>
              <a:t>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25658404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ARE_4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747FE63-DEC6-49EE-895A-28F9BABDF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4DAB222-46D2-4DEE-AF8B-11FA9D851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64855" y="10728945"/>
            <a:ext cx="807769" cy="669442"/>
          </a:xfrm>
          <a:prstGeom prst="rect">
            <a:avLst/>
          </a:prstGeom>
        </p:spPr>
      </p:pic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B608E161-25F0-4560-AC53-3F0E5B04D4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35857" y="8121647"/>
            <a:ext cx="1450857" cy="2349652"/>
          </a:xfrm>
        </p:spPr>
        <p:txBody>
          <a:bodyPr/>
          <a:lstStyle>
            <a:lvl1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1pPr>
            <a:lvl2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2pPr>
            <a:lvl3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3pPr>
            <a:lvl4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4pPr>
            <a:lvl5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30" name="Textplatzhalter 11">
            <a:extLst>
              <a:ext uri="{FF2B5EF4-FFF2-40B4-BE49-F238E27FC236}">
                <a16:creationId xmlns:a16="http://schemas.microsoft.com/office/drawing/2014/main" id="{E73A825C-40FD-47FA-9F45-7228572BD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68167" y="8121647"/>
            <a:ext cx="1450857" cy="2361275"/>
          </a:xfrm>
        </p:spPr>
        <p:txBody>
          <a:bodyPr/>
          <a:lstStyle>
            <a:lvl1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1pPr>
            <a:lvl2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2pPr>
            <a:lvl3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3pPr>
            <a:lvl4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4pPr>
            <a:lvl5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31" name="Textplatzhalter 11">
            <a:extLst>
              <a:ext uri="{FF2B5EF4-FFF2-40B4-BE49-F238E27FC236}">
                <a16:creationId xmlns:a16="http://schemas.microsoft.com/office/drawing/2014/main" id="{D56E6618-5473-48D3-BEE3-C1C3D1D818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4322" y="8121647"/>
            <a:ext cx="1450857" cy="2349652"/>
          </a:xfrm>
        </p:spPr>
        <p:txBody>
          <a:bodyPr/>
          <a:lstStyle>
            <a:lvl1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1pPr>
            <a:lvl2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2pPr>
            <a:lvl3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3pPr>
            <a:lvl4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4pPr>
            <a:lvl5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31593C71-D8A0-40EC-8128-76E4D514936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302012" y="8121647"/>
            <a:ext cx="1450857" cy="2361276"/>
          </a:xfrm>
        </p:spPr>
        <p:txBody>
          <a:bodyPr/>
          <a:lstStyle>
            <a:lvl1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1pPr>
            <a:lvl2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2pPr>
            <a:lvl3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3pPr>
            <a:lvl4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4pPr>
            <a:lvl5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053F44C2-C615-42DB-9EFA-516E9047F31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0" y="1610681"/>
            <a:ext cx="6588125" cy="669442"/>
          </a:xfrm>
        </p:spPr>
        <p:txBody>
          <a:bodyPr/>
          <a:lstStyle>
            <a:lvl1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2pPr>
            <a:lvl3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3pPr>
            <a:lvl4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4pPr>
            <a:lvl5pPr algn="ctr">
              <a:buNone/>
              <a:defRPr lang="de-DE" sz="1189" kern="1200" dirty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2AEAC4AD-7A70-462F-93D6-0D8B3044B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7919"/>
            <a:ext cx="6588125" cy="1122764"/>
          </a:xfrm>
        </p:spPr>
        <p:txBody>
          <a:bodyPr anchor="t"/>
          <a:lstStyle>
            <a:lvl1pPr algn="ctr">
              <a:defRPr>
                <a:solidFill>
                  <a:srgbClr val="239CCE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A0E2B5AD-B9D4-4B3D-85A2-65D9603A61CE}"/>
              </a:ext>
            </a:extLst>
          </p:cNvPr>
          <p:cNvSpPr txBox="1">
            <a:spLocks/>
          </p:cNvSpPr>
          <p:nvPr/>
        </p:nvSpPr>
        <p:spPr>
          <a:xfrm>
            <a:off x="63619" y="10779538"/>
            <a:ext cx="1041492" cy="634230"/>
          </a:xfrm>
          <a:prstGeom prst="rect">
            <a:avLst/>
          </a:prstGeom>
          <a:noFill/>
        </p:spPr>
        <p:txBody>
          <a:bodyPr vert="horz" wrap="square" lIns="49357" tIns="24680" rIns="49357" bIns="2468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6" noProof="0">
                <a:solidFill>
                  <a:srgbClr val="909092"/>
                </a:solidFill>
              </a:rPr>
              <a:t>Confidential – do not distribute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1774EB80-EDF7-49DB-B93D-8F1FBFD28067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34322" y="2582294"/>
            <a:ext cx="1450857" cy="5231113"/>
          </a:xfrm>
          <a:noFill/>
          <a:ln w="3175">
            <a:noFill/>
          </a:ln>
          <a:effectLst/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56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8968A48-D56A-42CF-99A9-4E4CA104916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767195" y="2588363"/>
            <a:ext cx="1450857" cy="5236666"/>
          </a:xfrm>
          <a:noFill/>
          <a:ln w="3175">
            <a:noFill/>
          </a:ln>
          <a:effectLst/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56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629BD759-CAEC-461E-AB94-2701B4A8ED6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302012" y="2588363"/>
            <a:ext cx="1450857" cy="5225044"/>
          </a:xfrm>
          <a:noFill/>
          <a:ln w="3175">
            <a:noFill/>
          </a:ln>
          <a:effectLst/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56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464BA6F5-9C4B-4134-B7C8-8614DD04AA8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835857" y="2597255"/>
            <a:ext cx="1450857" cy="5216152"/>
          </a:xfrm>
          <a:noFill/>
          <a:ln w="3175">
            <a:noFill/>
          </a:ln>
          <a:effectLst/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56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20" name="Textplatzhalter 3">
            <a:extLst>
              <a:ext uri="{FF2B5EF4-FFF2-40B4-BE49-F238E27FC236}">
                <a16:creationId xmlns:a16="http://schemas.microsoft.com/office/drawing/2014/main" id="{55F8094D-F6C7-4FBA-9F11-62D3BAFB7BF7}"/>
              </a:ext>
            </a:extLst>
          </p:cNvPr>
          <p:cNvSpPr txBox="1">
            <a:spLocks/>
          </p:cNvSpPr>
          <p:nvPr userDrawn="1"/>
        </p:nvSpPr>
        <p:spPr>
          <a:xfrm>
            <a:off x="63619" y="10779538"/>
            <a:ext cx="1041492" cy="634230"/>
          </a:xfrm>
          <a:prstGeom prst="rect">
            <a:avLst/>
          </a:prstGeom>
          <a:noFill/>
        </p:spPr>
        <p:txBody>
          <a:bodyPr vert="horz" wrap="square" lIns="49357" tIns="24680" rIns="49357" bIns="2468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6" noProof="0">
                <a:solidFill>
                  <a:srgbClr val="909092"/>
                </a:solidFill>
              </a:rPr>
              <a:t>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38163546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E_Auswer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83E9F4-8AA6-49F2-BD5E-861A54564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7919"/>
            <a:ext cx="6588125" cy="1122764"/>
          </a:xfrm>
        </p:spPr>
        <p:txBody>
          <a:bodyPr anchor="t"/>
          <a:lstStyle>
            <a:lvl1pPr algn="ctr">
              <a:defRPr>
                <a:solidFill>
                  <a:srgbClr val="219CCE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51151DC5-A959-49AE-96FF-EDCEFE893E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610681"/>
            <a:ext cx="6588125" cy="669442"/>
          </a:xfrm>
        </p:spPr>
        <p:txBody>
          <a:bodyPr/>
          <a:lstStyle>
            <a:lvl1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2pPr>
            <a:lvl3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3pPr>
            <a:lvl4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4pPr>
            <a:lvl5pPr algn="ctr">
              <a:buNone/>
              <a:defRPr lang="de-DE" sz="1189" kern="1200" dirty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3491370-358B-41ED-BF5A-F212D68E9E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64855" y="10728945"/>
            <a:ext cx="807769" cy="669442"/>
          </a:xfrm>
          <a:prstGeom prst="rect">
            <a:avLst/>
          </a:prstGeom>
        </p:spPr>
      </p:pic>
      <p:sp>
        <p:nvSpPr>
          <p:cNvPr id="13" name="SmartArt-Platzhalter 6">
            <a:extLst>
              <a:ext uri="{FF2B5EF4-FFF2-40B4-BE49-F238E27FC236}">
                <a16:creationId xmlns:a16="http://schemas.microsoft.com/office/drawing/2014/main" id="{2975344C-B22F-4079-B716-7359EAB4575C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226467" y="2391433"/>
            <a:ext cx="6136907" cy="3788917"/>
          </a:xfrm>
        </p:spPr>
        <p:txBody>
          <a:bodyPr/>
          <a:lstStyle/>
          <a:p>
            <a:r>
              <a:rPr lang="de-DE"/>
              <a:t>Klicken Sie auf das Symbol, um die SmartArt-Grafik hinzuzufügen</a:t>
            </a:r>
            <a:endParaRPr lang="en-GB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7A492AD2-5724-443B-89F0-FA8D94B754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27051" y="6472850"/>
            <a:ext cx="2327289" cy="622910"/>
          </a:xfrm>
          <a:prstGeom prst="roundRect">
            <a:avLst/>
          </a:prstGeom>
          <a:solidFill>
            <a:srgbClr val="F5F5F5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864"/>
            </a:lvl1pPr>
            <a:lvl2pPr marL="246783" indent="0">
              <a:buNone/>
              <a:defRPr sz="864"/>
            </a:lvl2pPr>
            <a:lvl3pPr marL="493568" indent="0">
              <a:buNone/>
              <a:defRPr sz="864"/>
            </a:lvl3pPr>
            <a:lvl4pPr marL="740351" indent="0">
              <a:buNone/>
              <a:defRPr sz="864"/>
            </a:lvl4pPr>
            <a:lvl5pPr marL="987134" indent="0">
              <a:buNone/>
              <a:defRPr sz="864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Bildplatzhalter 17">
            <a:extLst>
              <a:ext uri="{FF2B5EF4-FFF2-40B4-BE49-F238E27FC236}">
                <a16:creationId xmlns:a16="http://schemas.microsoft.com/office/drawing/2014/main" id="{6268C931-86A4-4502-8CA4-3A96948265F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902225" y="7244717"/>
            <a:ext cx="2576941" cy="2712937"/>
          </a:xfrm>
        </p:spPr>
        <p:txBody>
          <a:bodyPr>
            <a:normAutofit/>
          </a:bodyPr>
          <a:lstStyle>
            <a:lvl1pPr marL="0" indent="0">
              <a:buNone/>
              <a:defRPr sz="594"/>
            </a:lvl1pPr>
          </a:lstStyle>
          <a:p>
            <a:r>
              <a:rPr lang="de-DE"/>
              <a:t>Insert Graph</a:t>
            </a:r>
            <a:endParaRPr lang="en-GB"/>
          </a:p>
        </p:txBody>
      </p:sp>
      <p:sp>
        <p:nvSpPr>
          <p:cNvPr id="21" name="Textplatzhalter 14">
            <a:extLst>
              <a:ext uri="{FF2B5EF4-FFF2-40B4-BE49-F238E27FC236}">
                <a16:creationId xmlns:a16="http://schemas.microsoft.com/office/drawing/2014/main" id="{FE8DA113-35C1-46AD-9F6E-85045D1BDD7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83432" y="10143225"/>
            <a:ext cx="3814525" cy="920443"/>
          </a:xfrm>
          <a:prstGeom prst="roundRect">
            <a:avLst/>
          </a:prstGeom>
          <a:solidFill>
            <a:srgbClr val="FFE181"/>
          </a:solidFill>
          <a:ln w="19050">
            <a:solidFill>
              <a:srgbClr val="FFC000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864"/>
            </a:lvl1pPr>
            <a:lvl2pPr marL="246783" indent="0">
              <a:buNone/>
              <a:defRPr sz="864"/>
            </a:lvl2pPr>
            <a:lvl3pPr marL="493568" indent="0">
              <a:buNone/>
              <a:defRPr sz="864"/>
            </a:lvl3pPr>
            <a:lvl4pPr marL="740351" indent="0">
              <a:buNone/>
              <a:defRPr sz="864"/>
            </a:lvl4pPr>
            <a:lvl5pPr marL="987134" indent="0">
              <a:buNone/>
              <a:defRPr sz="864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A56EF371-C525-414B-B7D1-BD49CE3BC9A7}"/>
              </a:ext>
            </a:extLst>
          </p:cNvPr>
          <p:cNvSpPr txBox="1">
            <a:spLocks/>
          </p:cNvSpPr>
          <p:nvPr/>
        </p:nvSpPr>
        <p:spPr>
          <a:xfrm>
            <a:off x="63619" y="10779538"/>
            <a:ext cx="1041492" cy="634230"/>
          </a:xfrm>
          <a:prstGeom prst="rect">
            <a:avLst/>
          </a:prstGeom>
          <a:noFill/>
        </p:spPr>
        <p:txBody>
          <a:bodyPr vert="horz" wrap="square" lIns="49357" tIns="24680" rIns="49357" bIns="2468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86" err="1">
                <a:solidFill>
                  <a:srgbClr val="909092"/>
                </a:solidFill>
              </a:rPr>
              <a:t>Confidential</a:t>
            </a:r>
            <a:r>
              <a:rPr lang="de-DE" sz="486">
                <a:solidFill>
                  <a:srgbClr val="909092"/>
                </a:solidFill>
              </a:rPr>
              <a:t> – do not </a:t>
            </a:r>
            <a:r>
              <a:rPr lang="de-DE" sz="486" err="1">
                <a:solidFill>
                  <a:srgbClr val="909092"/>
                </a:solidFill>
              </a:rPr>
              <a:t>distribute</a:t>
            </a:r>
            <a:endParaRPr lang="de-DE" sz="486">
              <a:solidFill>
                <a:srgbClr val="909092"/>
              </a:solidFill>
            </a:endParaRP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165C7076-38FD-47B1-B753-38B5FCCD5177}"/>
              </a:ext>
            </a:extLst>
          </p:cNvPr>
          <p:cNvSpPr txBox="1">
            <a:spLocks/>
          </p:cNvSpPr>
          <p:nvPr userDrawn="1"/>
        </p:nvSpPr>
        <p:spPr>
          <a:xfrm>
            <a:off x="63619" y="10779538"/>
            <a:ext cx="1041492" cy="634230"/>
          </a:xfrm>
          <a:prstGeom prst="rect">
            <a:avLst/>
          </a:prstGeom>
          <a:noFill/>
        </p:spPr>
        <p:txBody>
          <a:bodyPr vert="horz" wrap="square" lIns="49357" tIns="24680" rIns="49357" bIns="2468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86" err="1">
                <a:solidFill>
                  <a:srgbClr val="909092"/>
                </a:solidFill>
              </a:rPr>
              <a:t>Confidential</a:t>
            </a:r>
            <a:r>
              <a:rPr lang="de-DE" sz="486">
                <a:solidFill>
                  <a:srgbClr val="909092"/>
                </a:solidFill>
              </a:rPr>
              <a:t> – do not </a:t>
            </a:r>
            <a:r>
              <a:rPr lang="de-DE" sz="486" err="1">
                <a:solidFill>
                  <a:srgbClr val="909092"/>
                </a:solidFill>
              </a:rPr>
              <a:t>distribute</a:t>
            </a:r>
            <a:endParaRPr lang="de-DE" sz="486">
              <a:solidFill>
                <a:srgbClr val="909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7405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ARE_Auswer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83E9F4-8AA6-49F2-BD5E-861A54564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238" y="487919"/>
            <a:ext cx="3499102" cy="1122764"/>
          </a:xfrm>
        </p:spPr>
        <p:txBody>
          <a:bodyPr anchor="t"/>
          <a:lstStyle>
            <a:lvl1pPr algn="ctr">
              <a:defRPr>
                <a:solidFill>
                  <a:srgbClr val="219CCE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51151DC5-A959-49AE-96FF-EDCEFE893E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14238" y="1610681"/>
            <a:ext cx="3499102" cy="669442"/>
          </a:xfrm>
        </p:spPr>
        <p:txBody>
          <a:bodyPr/>
          <a:lstStyle>
            <a:lvl1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2pPr>
            <a:lvl3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3pPr>
            <a:lvl4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4pPr>
            <a:lvl5pPr algn="ctr">
              <a:buNone/>
              <a:defRPr lang="de-DE" sz="1189" kern="1200" dirty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3491370-358B-41ED-BF5A-F212D68E9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64855" y="10728945"/>
            <a:ext cx="807769" cy="669442"/>
          </a:xfrm>
          <a:prstGeom prst="rect">
            <a:avLst/>
          </a:prstGeom>
        </p:spPr>
      </p:pic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A56EF371-C525-414B-B7D1-BD49CE3BC9A7}"/>
              </a:ext>
            </a:extLst>
          </p:cNvPr>
          <p:cNvSpPr txBox="1">
            <a:spLocks/>
          </p:cNvSpPr>
          <p:nvPr/>
        </p:nvSpPr>
        <p:spPr>
          <a:xfrm>
            <a:off x="63619" y="10779538"/>
            <a:ext cx="1041492" cy="634230"/>
          </a:xfrm>
          <a:prstGeom prst="rect">
            <a:avLst/>
          </a:prstGeom>
          <a:noFill/>
        </p:spPr>
        <p:txBody>
          <a:bodyPr vert="horz" wrap="square" lIns="49357" tIns="24680" rIns="49357" bIns="2468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86" err="1">
                <a:solidFill>
                  <a:srgbClr val="909092"/>
                </a:solidFill>
              </a:rPr>
              <a:t>Confidential</a:t>
            </a:r>
            <a:r>
              <a:rPr lang="de-DE" sz="486">
                <a:solidFill>
                  <a:srgbClr val="909092"/>
                </a:solidFill>
              </a:rPr>
              <a:t> – do not </a:t>
            </a:r>
            <a:r>
              <a:rPr lang="de-DE" sz="486" err="1">
                <a:solidFill>
                  <a:srgbClr val="909092"/>
                </a:solidFill>
              </a:rPr>
              <a:t>distribute</a:t>
            </a:r>
            <a:endParaRPr lang="de-DE" sz="486">
              <a:solidFill>
                <a:srgbClr val="909092"/>
              </a:solidFill>
            </a:endParaRP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90F8AB4A-0157-49E9-8FA2-82B3D6CA1D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-3312824" y="5755999"/>
            <a:ext cx="11767474" cy="213876"/>
          </a:xfrm>
          <a:prstGeom prst="rect">
            <a:avLst/>
          </a:prstGeom>
        </p:spPr>
      </p:pic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616DB4A0-03AA-4784-ABA2-95538AF113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" y="2"/>
            <a:ext cx="2509734" cy="11699874"/>
          </a:xfrm>
          <a:noFill/>
          <a:ln w="3175">
            <a:noFill/>
          </a:ln>
          <a:effectLst/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56"/>
            </a:lvl1pPr>
          </a:lstStyle>
          <a:p>
            <a:pPr lvl="0"/>
            <a:r>
              <a:rPr lang="de-DE"/>
              <a:t>Bild durch Klicken auf Symbol hinzufügen</a:t>
            </a:r>
            <a:endParaRPr lang="en-US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BAB9AE9E-990F-445D-AF00-1D908CA06A52}"/>
              </a:ext>
            </a:extLst>
          </p:cNvPr>
          <p:cNvGrpSpPr/>
          <p:nvPr/>
        </p:nvGrpSpPr>
        <p:grpSpPr>
          <a:xfrm>
            <a:off x="2914239" y="2555693"/>
            <a:ext cx="3937749" cy="7883514"/>
            <a:chOff x="6178983" y="1531309"/>
            <a:chExt cx="7287209" cy="4621001"/>
          </a:xfrm>
        </p:grpSpPr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B3986BD6-038E-4887-AF95-047ACBAF117E}"/>
                </a:ext>
              </a:extLst>
            </p:cNvPr>
            <p:cNvGrpSpPr/>
            <p:nvPr userDrawn="1"/>
          </p:nvGrpSpPr>
          <p:grpSpPr>
            <a:xfrm>
              <a:off x="6178983" y="1531309"/>
              <a:ext cx="7287209" cy="4607631"/>
              <a:chOff x="4919646" y="1695467"/>
              <a:chExt cx="7287209" cy="4267049"/>
            </a:xfrm>
          </p:grpSpPr>
          <p:sp>
            <p:nvSpPr>
              <p:cNvPr id="14" name="Rounded Rectangle 92">
                <a:extLst>
                  <a:ext uri="{FF2B5EF4-FFF2-40B4-BE49-F238E27FC236}">
                    <a16:creationId xmlns:a16="http://schemas.microsoft.com/office/drawing/2014/main" id="{CC899C6E-3DE4-4930-A582-38E396663B99}"/>
                  </a:ext>
                </a:extLst>
              </p:cNvPr>
              <p:cNvSpPr/>
              <p:nvPr/>
            </p:nvSpPr>
            <p:spPr>
              <a:xfrm>
                <a:off x="6254191" y="4045683"/>
                <a:ext cx="5952664" cy="664349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27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Oval 93">
                <a:extLst>
                  <a:ext uri="{FF2B5EF4-FFF2-40B4-BE49-F238E27FC236}">
                    <a16:creationId xmlns:a16="http://schemas.microsoft.com/office/drawing/2014/main" id="{84E852E8-AB94-441D-8C46-CD8340148A88}"/>
                  </a:ext>
                </a:extLst>
              </p:cNvPr>
              <p:cNvSpPr/>
              <p:nvPr/>
            </p:nvSpPr>
            <p:spPr>
              <a:xfrm>
                <a:off x="5622553" y="3904954"/>
                <a:ext cx="1044000" cy="966831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bg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27"/>
              </a:p>
            </p:txBody>
          </p:sp>
          <p:sp>
            <p:nvSpPr>
              <p:cNvPr id="17" name="Rounded Rectangle 86">
                <a:extLst>
                  <a:ext uri="{FF2B5EF4-FFF2-40B4-BE49-F238E27FC236}">
                    <a16:creationId xmlns:a16="http://schemas.microsoft.com/office/drawing/2014/main" id="{D6EF0300-4B64-412B-A378-47DAA89E7EAB}"/>
                  </a:ext>
                </a:extLst>
              </p:cNvPr>
              <p:cNvSpPr/>
              <p:nvPr/>
            </p:nvSpPr>
            <p:spPr>
              <a:xfrm>
                <a:off x="5751340" y="2948184"/>
                <a:ext cx="6455515" cy="664349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27"/>
              </a:p>
            </p:txBody>
          </p:sp>
          <p:sp>
            <p:nvSpPr>
              <p:cNvPr id="18" name="Oval 87">
                <a:extLst>
                  <a:ext uri="{FF2B5EF4-FFF2-40B4-BE49-F238E27FC236}">
                    <a16:creationId xmlns:a16="http://schemas.microsoft.com/office/drawing/2014/main" id="{5C4BCF83-D62C-4DD6-B23A-C6046193DFAE}"/>
                  </a:ext>
                </a:extLst>
              </p:cNvPr>
              <p:cNvSpPr/>
              <p:nvPr/>
            </p:nvSpPr>
            <p:spPr>
              <a:xfrm>
                <a:off x="5208966" y="2796943"/>
                <a:ext cx="1044000" cy="966831"/>
              </a:xfrm>
              <a:prstGeom prst="ellipse">
                <a:avLst/>
              </a:prstGeom>
              <a:solidFill>
                <a:srgbClr val="25B7AB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27"/>
              </a:p>
            </p:txBody>
          </p:sp>
          <p:sp>
            <p:nvSpPr>
              <p:cNvPr id="22" name="Rounded Rectangle 55">
                <a:extLst>
                  <a:ext uri="{FF2B5EF4-FFF2-40B4-BE49-F238E27FC236}">
                    <a16:creationId xmlns:a16="http://schemas.microsoft.com/office/drawing/2014/main" id="{4E659738-8469-43BC-9337-4125DA9123DE}"/>
                  </a:ext>
                </a:extLst>
              </p:cNvPr>
              <p:cNvSpPr/>
              <p:nvPr/>
            </p:nvSpPr>
            <p:spPr>
              <a:xfrm>
                <a:off x="5303450" y="1846741"/>
                <a:ext cx="6903405" cy="664349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27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Oval 59">
                <a:extLst>
                  <a:ext uri="{FF2B5EF4-FFF2-40B4-BE49-F238E27FC236}">
                    <a16:creationId xmlns:a16="http://schemas.microsoft.com/office/drawing/2014/main" id="{C3F7C7DB-BA45-4711-9EA9-25D0C1B2AE50}"/>
                  </a:ext>
                </a:extLst>
              </p:cNvPr>
              <p:cNvSpPr/>
              <p:nvPr/>
            </p:nvSpPr>
            <p:spPr>
              <a:xfrm>
                <a:off x="4919646" y="1695467"/>
                <a:ext cx="1044000" cy="966831"/>
              </a:xfrm>
              <a:prstGeom prst="ellipse">
                <a:avLst/>
              </a:prstGeom>
              <a:solidFill>
                <a:srgbClr val="2099D8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27"/>
              </a:p>
            </p:txBody>
          </p:sp>
          <p:sp>
            <p:nvSpPr>
              <p:cNvPr id="25" name="Freeform 89">
                <a:extLst>
                  <a:ext uri="{FF2B5EF4-FFF2-40B4-BE49-F238E27FC236}">
                    <a16:creationId xmlns:a16="http://schemas.microsoft.com/office/drawing/2014/main" id="{1B7F5876-D3B6-4289-937D-5874A846AD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95915" y="5354454"/>
                <a:ext cx="598202" cy="608062"/>
              </a:xfrm>
              <a:custGeom>
                <a:avLst/>
                <a:gdLst>
                  <a:gd name="T0" fmla="*/ 482 w 580"/>
                  <a:gd name="T1" fmla="*/ 395 h 589"/>
                  <a:gd name="T2" fmla="*/ 399 w 580"/>
                  <a:gd name="T3" fmla="*/ 442 h 589"/>
                  <a:gd name="T4" fmla="*/ 186 w 580"/>
                  <a:gd name="T5" fmla="*/ 333 h 589"/>
                  <a:gd name="T6" fmla="*/ 194 w 580"/>
                  <a:gd name="T7" fmla="*/ 295 h 589"/>
                  <a:gd name="T8" fmla="*/ 186 w 580"/>
                  <a:gd name="T9" fmla="*/ 257 h 589"/>
                  <a:gd name="T10" fmla="*/ 399 w 580"/>
                  <a:gd name="T11" fmla="*/ 147 h 589"/>
                  <a:gd name="T12" fmla="*/ 482 w 580"/>
                  <a:gd name="T13" fmla="*/ 194 h 589"/>
                  <a:gd name="T14" fmla="*/ 580 w 580"/>
                  <a:gd name="T15" fmla="*/ 97 h 589"/>
                  <a:gd name="T16" fmla="*/ 482 w 580"/>
                  <a:gd name="T17" fmla="*/ 0 h 589"/>
                  <a:gd name="T18" fmla="*/ 385 w 580"/>
                  <a:gd name="T19" fmla="*/ 97 h 589"/>
                  <a:gd name="T20" fmla="*/ 393 w 580"/>
                  <a:gd name="T21" fmla="*/ 135 h 589"/>
                  <a:gd name="T22" fmla="*/ 180 w 580"/>
                  <a:gd name="T23" fmla="*/ 244 h 589"/>
                  <a:gd name="T24" fmla="*/ 97 w 580"/>
                  <a:gd name="T25" fmla="*/ 197 h 589"/>
                  <a:gd name="T26" fmla="*/ 0 w 580"/>
                  <a:gd name="T27" fmla="*/ 295 h 589"/>
                  <a:gd name="T28" fmla="*/ 97 w 580"/>
                  <a:gd name="T29" fmla="*/ 392 h 589"/>
                  <a:gd name="T30" fmla="*/ 180 w 580"/>
                  <a:gd name="T31" fmla="*/ 345 h 589"/>
                  <a:gd name="T32" fmla="*/ 393 w 580"/>
                  <a:gd name="T33" fmla="*/ 454 h 589"/>
                  <a:gd name="T34" fmla="*/ 385 w 580"/>
                  <a:gd name="T35" fmla="*/ 492 h 589"/>
                  <a:gd name="T36" fmla="*/ 482 w 580"/>
                  <a:gd name="T37" fmla="*/ 589 h 589"/>
                  <a:gd name="T38" fmla="*/ 580 w 580"/>
                  <a:gd name="T39" fmla="*/ 492 h 589"/>
                  <a:gd name="T40" fmla="*/ 482 w 580"/>
                  <a:gd name="T41" fmla="*/ 395 h 589"/>
                  <a:gd name="T42" fmla="*/ 482 w 580"/>
                  <a:gd name="T43" fmla="*/ 14 h 589"/>
                  <a:gd name="T44" fmla="*/ 566 w 580"/>
                  <a:gd name="T45" fmla="*/ 97 h 589"/>
                  <a:gd name="T46" fmla="*/ 482 w 580"/>
                  <a:gd name="T47" fmla="*/ 180 h 589"/>
                  <a:gd name="T48" fmla="*/ 399 w 580"/>
                  <a:gd name="T49" fmla="*/ 97 h 589"/>
                  <a:gd name="T50" fmla="*/ 482 w 580"/>
                  <a:gd name="T51" fmla="*/ 14 h 589"/>
                  <a:gd name="T52" fmla="*/ 97 w 580"/>
                  <a:gd name="T53" fmla="*/ 378 h 589"/>
                  <a:gd name="T54" fmla="*/ 14 w 580"/>
                  <a:gd name="T55" fmla="*/ 295 h 589"/>
                  <a:gd name="T56" fmla="*/ 97 w 580"/>
                  <a:gd name="T57" fmla="*/ 211 h 589"/>
                  <a:gd name="T58" fmla="*/ 180 w 580"/>
                  <a:gd name="T59" fmla="*/ 295 h 589"/>
                  <a:gd name="T60" fmla="*/ 97 w 580"/>
                  <a:gd name="T61" fmla="*/ 378 h 589"/>
                  <a:gd name="T62" fmla="*/ 482 w 580"/>
                  <a:gd name="T63" fmla="*/ 575 h 589"/>
                  <a:gd name="T64" fmla="*/ 399 w 580"/>
                  <a:gd name="T65" fmla="*/ 492 h 589"/>
                  <a:gd name="T66" fmla="*/ 482 w 580"/>
                  <a:gd name="T67" fmla="*/ 409 h 589"/>
                  <a:gd name="T68" fmla="*/ 566 w 580"/>
                  <a:gd name="T69" fmla="*/ 492 h 589"/>
                  <a:gd name="T70" fmla="*/ 482 w 580"/>
                  <a:gd name="T71" fmla="*/ 575 h 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80" h="589">
                    <a:moveTo>
                      <a:pt x="482" y="395"/>
                    </a:moveTo>
                    <a:cubicBezTo>
                      <a:pt x="447" y="395"/>
                      <a:pt x="416" y="414"/>
                      <a:pt x="399" y="442"/>
                    </a:cubicBezTo>
                    <a:cubicBezTo>
                      <a:pt x="186" y="333"/>
                      <a:pt x="186" y="333"/>
                      <a:pt x="186" y="333"/>
                    </a:cubicBezTo>
                    <a:cubicBezTo>
                      <a:pt x="191" y="321"/>
                      <a:pt x="194" y="308"/>
                      <a:pt x="194" y="295"/>
                    </a:cubicBezTo>
                    <a:cubicBezTo>
                      <a:pt x="194" y="281"/>
                      <a:pt x="191" y="268"/>
                      <a:pt x="186" y="257"/>
                    </a:cubicBezTo>
                    <a:cubicBezTo>
                      <a:pt x="399" y="147"/>
                      <a:pt x="399" y="147"/>
                      <a:pt x="399" y="147"/>
                    </a:cubicBezTo>
                    <a:cubicBezTo>
                      <a:pt x="416" y="175"/>
                      <a:pt x="447" y="194"/>
                      <a:pt x="482" y="194"/>
                    </a:cubicBezTo>
                    <a:cubicBezTo>
                      <a:pt x="536" y="194"/>
                      <a:pt x="580" y="150"/>
                      <a:pt x="580" y="97"/>
                    </a:cubicBezTo>
                    <a:cubicBezTo>
                      <a:pt x="580" y="43"/>
                      <a:pt x="536" y="0"/>
                      <a:pt x="482" y="0"/>
                    </a:cubicBezTo>
                    <a:cubicBezTo>
                      <a:pt x="429" y="0"/>
                      <a:pt x="385" y="43"/>
                      <a:pt x="385" y="97"/>
                    </a:cubicBezTo>
                    <a:cubicBezTo>
                      <a:pt x="385" y="110"/>
                      <a:pt x="388" y="123"/>
                      <a:pt x="393" y="135"/>
                    </a:cubicBezTo>
                    <a:cubicBezTo>
                      <a:pt x="180" y="244"/>
                      <a:pt x="180" y="244"/>
                      <a:pt x="180" y="244"/>
                    </a:cubicBezTo>
                    <a:cubicBezTo>
                      <a:pt x="163" y="216"/>
                      <a:pt x="132" y="197"/>
                      <a:pt x="97" y="197"/>
                    </a:cubicBezTo>
                    <a:cubicBezTo>
                      <a:pt x="43" y="197"/>
                      <a:pt x="0" y="241"/>
                      <a:pt x="0" y="295"/>
                    </a:cubicBezTo>
                    <a:cubicBezTo>
                      <a:pt x="0" y="348"/>
                      <a:pt x="43" y="392"/>
                      <a:pt x="97" y="392"/>
                    </a:cubicBezTo>
                    <a:cubicBezTo>
                      <a:pt x="132" y="392"/>
                      <a:pt x="163" y="373"/>
                      <a:pt x="180" y="345"/>
                    </a:cubicBezTo>
                    <a:cubicBezTo>
                      <a:pt x="393" y="454"/>
                      <a:pt x="393" y="454"/>
                      <a:pt x="393" y="454"/>
                    </a:cubicBezTo>
                    <a:cubicBezTo>
                      <a:pt x="388" y="466"/>
                      <a:pt x="385" y="479"/>
                      <a:pt x="385" y="492"/>
                    </a:cubicBezTo>
                    <a:cubicBezTo>
                      <a:pt x="385" y="546"/>
                      <a:pt x="429" y="589"/>
                      <a:pt x="482" y="589"/>
                    </a:cubicBezTo>
                    <a:cubicBezTo>
                      <a:pt x="536" y="589"/>
                      <a:pt x="580" y="546"/>
                      <a:pt x="580" y="492"/>
                    </a:cubicBezTo>
                    <a:cubicBezTo>
                      <a:pt x="580" y="439"/>
                      <a:pt x="536" y="395"/>
                      <a:pt x="482" y="395"/>
                    </a:cubicBezTo>
                    <a:close/>
                    <a:moveTo>
                      <a:pt x="482" y="14"/>
                    </a:moveTo>
                    <a:cubicBezTo>
                      <a:pt x="528" y="14"/>
                      <a:pt x="566" y="51"/>
                      <a:pt x="566" y="97"/>
                    </a:cubicBezTo>
                    <a:cubicBezTo>
                      <a:pt x="566" y="143"/>
                      <a:pt x="528" y="180"/>
                      <a:pt x="482" y="180"/>
                    </a:cubicBezTo>
                    <a:cubicBezTo>
                      <a:pt x="436" y="180"/>
                      <a:pt x="399" y="143"/>
                      <a:pt x="399" y="97"/>
                    </a:cubicBezTo>
                    <a:cubicBezTo>
                      <a:pt x="399" y="51"/>
                      <a:pt x="436" y="14"/>
                      <a:pt x="482" y="14"/>
                    </a:cubicBezTo>
                    <a:close/>
                    <a:moveTo>
                      <a:pt x="97" y="378"/>
                    </a:moveTo>
                    <a:cubicBezTo>
                      <a:pt x="51" y="378"/>
                      <a:pt x="14" y="341"/>
                      <a:pt x="14" y="295"/>
                    </a:cubicBezTo>
                    <a:cubicBezTo>
                      <a:pt x="14" y="249"/>
                      <a:pt x="51" y="211"/>
                      <a:pt x="97" y="211"/>
                    </a:cubicBezTo>
                    <a:cubicBezTo>
                      <a:pt x="143" y="211"/>
                      <a:pt x="180" y="249"/>
                      <a:pt x="180" y="295"/>
                    </a:cubicBezTo>
                    <a:cubicBezTo>
                      <a:pt x="180" y="341"/>
                      <a:pt x="143" y="378"/>
                      <a:pt x="97" y="378"/>
                    </a:cubicBezTo>
                    <a:close/>
                    <a:moveTo>
                      <a:pt x="482" y="575"/>
                    </a:moveTo>
                    <a:cubicBezTo>
                      <a:pt x="436" y="575"/>
                      <a:pt x="399" y="538"/>
                      <a:pt x="399" y="492"/>
                    </a:cubicBezTo>
                    <a:cubicBezTo>
                      <a:pt x="399" y="446"/>
                      <a:pt x="436" y="409"/>
                      <a:pt x="482" y="409"/>
                    </a:cubicBezTo>
                    <a:cubicBezTo>
                      <a:pt x="528" y="409"/>
                      <a:pt x="566" y="446"/>
                      <a:pt x="566" y="492"/>
                    </a:cubicBezTo>
                    <a:cubicBezTo>
                      <a:pt x="566" y="538"/>
                      <a:pt x="528" y="575"/>
                      <a:pt x="482" y="5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72"/>
              </a:p>
            </p:txBody>
          </p:sp>
        </p:grpSp>
        <p:sp>
          <p:nvSpPr>
            <p:cNvPr id="28" name="Rounded Rectangle 92">
              <a:extLst>
                <a:ext uri="{FF2B5EF4-FFF2-40B4-BE49-F238E27FC236}">
                  <a16:creationId xmlns:a16="http://schemas.microsoft.com/office/drawing/2014/main" id="{CAEC721C-C5E0-4755-8419-0A2A1AFDC07D}"/>
                </a:ext>
              </a:extLst>
            </p:cNvPr>
            <p:cNvSpPr/>
            <p:nvPr userDrawn="1"/>
          </p:nvSpPr>
          <p:spPr>
            <a:xfrm>
              <a:off x="7960244" y="5271624"/>
              <a:ext cx="5505947" cy="717375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189">
                <a:solidFill>
                  <a:srgbClr val="FFFFFF"/>
                </a:solidFill>
              </a:endParaRPr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E653CA16-251A-4E04-B117-98CE8D401522}"/>
                </a:ext>
              </a:extLst>
            </p:cNvPr>
            <p:cNvSpPr/>
            <p:nvPr userDrawn="1"/>
          </p:nvSpPr>
          <p:spPr>
            <a:xfrm>
              <a:off x="7332353" y="5108310"/>
              <a:ext cx="1044000" cy="1044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972"/>
            </a:p>
          </p:txBody>
        </p:sp>
      </p:grp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0F4847B-8E1D-4A12-83C6-9F41E499F7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54844" y="3041429"/>
            <a:ext cx="2812821" cy="826032"/>
          </a:xfrm>
        </p:spPr>
        <p:txBody>
          <a:bodyPr anchor="ctr"/>
          <a:lstStyle>
            <a:lvl1pPr marL="0" indent="0">
              <a:buNone/>
              <a:defRPr sz="972">
                <a:solidFill>
                  <a:schemeClr val="bg1"/>
                </a:solidFill>
              </a:defRPr>
            </a:lvl1pPr>
            <a:lvl2pPr marL="246783" indent="0">
              <a:buNone/>
              <a:defRPr sz="972">
                <a:solidFill>
                  <a:schemeClr val="bg1"/>
                </a:solidFill>
              </a:defRPr>
            </a:lvl2pPr>
            <a:lvl3pPr marL="493568" indent="0">
              <a:buNone/>
              <a:defRPr sz="864">
                <a:solidFill>
                  <a:schemeClr val="bg1"/>
                </a:solidFill>
              </a:defRPr>
            </a:lvl3pPr>
            <a:lvl4pPr marL="740351" indent="0">
              <a:buNone/>
              <a:defRPr sz="756">
                <a:solidFill>
                  <a:schemeClr val="bg1"/>
                </a:solidFill>
              </a:defRPr>
            </a:lvl4pPr>
            <a:lvl5pPr marL="987134" indent="0">
              <a:buNone/>
              <a:defRPr sz="756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Textplatzhalter 4">
            <a:extLst>
              <a:ext uri="{FF2B5EF4-FFF2-40B4-BE49-F238E27FC236}">
                <a16:creationId xmlns:a16="http://schemas.microsoft.com/office/drawing/2014/main" id="{3DE06608-DFAF-4D2E-8C32-31E6D80444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01411" y="5048473"/>
            <a:ext cx="2812821" cy="826032"/>
          </a:xfrm>
        </p:spPr>
        <p:txBody>
          <a:bodyPr anchor="ctr"/>
          <a:lstStyle>
            <a:lvl1pPr marL="0" indent="0">
              <a:buNone/>
              <a:defRPr sz="972">
                <a:solidFill>
                  <a:schemeClr val="bg1"/>
                </a:solidFill>
              </a:defRPr>
            </a:lvl1pPr>
            <a:lvl2pPr marL="246783" indent="0">
              <a:buNone/>
              <a:defRPr sz="972">
                <a:solidFill>
                  <a:schemeClr val="bg1"/>
                </a:solidFill>
              </a:defRPr>
            </a:lvl2pPr>
            <a:lvl3pPr marL="493568" indent="0">
              <a:buNone/>
              <a:defRPr sz="864">
                <a:solidFill>
                  <a:schemeClr val="bg1"/>
                </a:solidFill>
              </a:defRPr>
            </a:lvl3pPr>
            <a:lvl4pPr marL="740351" indent="0">
              <a:buNone/>
              <a:defRPr sz="756">
                <a:solidFill>
                  <a:schemeClr val="bg1"/>
                </a:solidFill>
              </a:defRPr>
            </a:lvl4pPr>
            <a:lvl5pPr marL="987134" indent="0">
              <a:buNone/>
              <a:defRPr sz="756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1" name="Textplatzhalter 4">
            <a:extLst>
              <a:ext uri="{FF2B5EF4-FFF2-40B4-BE49-F238E27FC236}">
                <a16:creationId xmlns:a16="http://schemas.microsoft.com/office/drawing/2014/main" id="{285DC334-9698-41DA-AA04-656207266F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46817" y="7084141"/>
            <a:ext cx="2812821" cy="826032"/>
          </a:xfrm>
        </p:spPr>
        <p:txBody>
          <a:bodyPr anchor="ctr"/>
          <a:lstStyle>
            <a:lvl1pPr marL="0" indent="0">
              <a:buNone/>
              <a:defRPr sz="972">
                <a:solidFill>
                  <a:schemeClr val="bg1"/>
                </a:solidFill>
              </a:defRPr>
            </a:lvl1pPr>
            <a:lvl2pPr marL="246783" indent="0">
              <a:buNone/>
              <a:defRPr sz="972">
                <a:solidFill>
                  <a:schemeClr val="bg1"/>
                </a:solidFill>
              </a:defRPr>
            </a:lvl2pPr>
            <a:lvl3pPr marL="493568" indent="0">
              <a:buNone/>
              <a:defRPr sz="864">
                <a:solidFill>
                  <a:schemeClr val="bg1"/>
                </a:solidFill>
              </a:defRPr>
            </a:lvl3pPr>
            <a:lvl4pPr marL="740351" indent="0">
              <a:buNone/>
              <a:defRPr sz="756">
                <a:solidFill>
                  <a:schemeClr val="bg1"/>
                </a:solidFill>
              </a:defRPr>
            </a:lvl4pPr>
            <a:lvl5pPr marL="987134" indent="0">
              <a:buNone/>
              <a:defRPr sz="756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2" name="Textplatzhalter 4">
            <a:extLst>
              <a:ext uri="{FF2B5EF4-FFF2-40B4-BE49-F238E27FC236}">
                <a16:creationId xmlns:a16="http://schemas.microsoft.com/office/drawing/2014/main" id="{39ECEB31-574B-4F72-B16F-3D49EB43FFD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160260" y="9135650"/>
            <a:ext cx="2812821" cy="826032"/>
          </a:xfrm>
        </p:spPr>
        <p:txBody>
          <a:bodyPr anchor="ctr"/>
          <a:lstStyle>
            <a:lvl1pPr marL="0" indent="0">
              <a:buNone/>
              <a:defRPr sz="972">
                <a:solidFill>
                  <a:schemeClr val="bg1"/>
                </a:solidFill>
              </a:defRPr>
            </a:lvl1pPr>
            <a:lvl2pPr marL="246783" indent="0">
              <a:buNone/>
              <a:defRPr sz="972">
                <a:solidFill>
                  <a:schemeClr val="bg1"/>
                </a:solidFill>
              </a:defRPr>
            </a:lvl2pPr>
            <a:lvl3pPr marL="493568" indent="0">
              <a:buNone/>
              <a:defRPr sz="864">
                <a:solidFill>
                  <a:schemeClr val="bg1"/>
                </a:solidFill>
              </a:defRPr>
            </a:lvl3pPr>
            <a:lvl4pPr marL="740351" indent="0">
              <a:buNone/>
              <a:defRPr sz="756">
                <a:solidFill>
                  <a:schemeClr val="bg1"/>
                </a:solidFill>
              </a:defRPr>
            </a:lvl4pPr>
            <a:lvl5pPr marL="987134" indent="0">
              <a:buNone/>
              <a:defRPr sz="756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900BE383-8D98-4419-A49B-97655DB9F82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916227" y="2610805"/>
            <a:ext cx="560162" cy="16953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33" name="Bildplatzhalter 6">
            <a:extLst>
              <a:ext uri="{FF2B5EF4-FFF2-40B4-BE49-F238E27FC236}">
                <a16:creationId xmlns:a16="http://schemas.microsoft.com/office/drawing/2014/main" id="{E47DC082-8A79-437F-AA37-654A792BAD3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70576" y="4627660"/>
            <a:ext cx="560162" cy="16953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34" name="Bildplatzhalter 6">
            <a:extLst>
              <a:ext uri="{FF2B5EF4-FFF2-40B4-BE49-F238E27FC236}">
                <a16:creationId xmlns:a16="http://schemas.microsoft.com/office/drawing/2014/main" id="{983DA51E-DF68-4944-9444-89EE0684D32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294063" y="6640134"/>
            <a:ext cx="560162" cy="16953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35" name="Bildplatzhalter 6">
            <a:extLst>
              <a:ext uri="{FF2B5EF4-FFF2-40B4-BE49-F238E27FC236}">
                <a16:creationId xmlns:a16="http://schemas.microsoft.com/office/drawing/2014/main" id="{0F8C3DCD-1056-4009-ABC7-0CD66B4ECAE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537478" y="8700965"/>
            <a:ext cx="560162" cy="16953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37" name="Textplatzhalter 3">
            <a:extLst>
              <a:ext uri="{FF2B5EF4-FFF2-40B4-BE49-F238E27FC236}">
                <a16:creationId xmlns:a16="http://schemas.microsoft.com/office/drawing/2014/main" id="{86442D10-439E-48B7-B7B0-8B4ED1AD5878}"/>
              </a:ext>
            </a:extLst>
          </p:cNvPr>
          <p:cNvSpPr txBox="1">
            <a:spLocks/>
          </p:cNvSpPr>
          <p:nvPr userDrawn="1"/>
        </p:nvSpPr>
        <p:spPr>
          <a:xfrm>
            <a:off x="63619" y="10779538"/>
            <a:ext cx="1041492" cy="634230"/>
          </a:xfrm>
          <a:prstGeom prst="rect">
            <a:avLst/>
          </a:prstGeom>
          <a:noFill/>
        </p:spPr>
        <p:txBody>
          <a:bodyPr vert="horz" wrap="square" lIns="49357" tIns="24680" rIns="49357" bIns="2468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86" err="1">
                <a:solidFill>
                  <a:srgbClr val="909092"/>
                </a:solidFill>
              </a:rPr>
              <a:t>Confidential</a:t>
            </a:r>
            <a:r>
              <a:rPr lang="de-DE" sz="486">
                <a:solidFill>
                  <a:srgbClr val="909092"/>
                </a:solidFill>
              </a:rPr>
              <a:t> – do not </a:t>
            </a:r>
            <a:r>
              <a:rPr lang="de-DE" sz="486" err="1">
                <a:solidFill>
                  <a:srgbClr val="909092"/>
                </a:solidFill>
              </a:rPr>
              <a:t>distribute</a:t>
            </a:r>
            <a:endParaRPr lang="de-DE" sz="486">
              <a:solidFill>
                <a:srgbClr val="909092"/>
              </a:solidFill>
            </a:endParaRPr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3B0BA4AA-AEC2-4F8D-8804-E92783F8BCD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-3312824" y="5755999"/>
            <a:ext cx="11767474" cy="21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064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ARE_Auswer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83E9F4-8AA6-49F2-BD5E-861A54564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238" y="487919"/>
            <a:ext cx="3499102" cy="1122764"/>
          </a:xfrm>
        </p:spPr>
        <p:txBody>
          <a:bodyPr anchor="t"/>
          <a:lstStyle>
            <a:lvl1pPr algn="ctr">
              <a:defRPr>
                <a:solidFill>
                  <a:srgbClr val="219CCE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51151DC5-A959-49AE-96FF-EDCEFE893E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14238" y="1610681"/>
            <a:ext cx="3499102" cy="669442"/>
          </a:xfrm>
        </p:spPr>
        <p:txBody>
          <a:bodyPr/>
          <a:lstStyle>
            <a:lvl1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2pPr>
            <a:lvl3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3pPr>
            <a:lvl4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4pPr>
            <a:lvl5pPr algn="ctr">
              <a:buNone/>
              <a:defRPr lang="de-DE" sz="1189" kern="1200" dirty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3491370-358B-41ED-BF5A-F212D68E9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64855" y="10728945"/>
            <a:ext cx="807769" cy="669442"/>
          </a:xfrm>
          <a:prstGeom prst="rect">
            <a:avLst/>
          </a:prstGeom>
        </p:spPr>
      </p:pic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A56EF371-C525-414B-B7D1-BD49CE3BC9A7}"/>
              </a:ext>
            </a:extLst>
          </p:cNvPr>
          <p:cNvSpPr txBox="1">
            <a:spLocks/>
          </p:cNvSpPr>
          <p:nvPr/>
        </p:nvSpPr>
        <p:spPr>
          <a:xfrm>
            <a:off x="63619" y="10779538"/>
            <a:ext cx="1041492" cy="634230"/>
          </a:xfrm>
          <a:prstGeom prst="rect">
            <a:avLst/>
          </a:prstGeom>
          <a:noFill/>
        </p:spPr>
        <p:txBody>
          <a:bodyPr vert="horz" wrap="square" lIns="49357" tIns="24680" rIns="49357" bIns="2468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86" err="1">
                <a:solidFill>
                  <a:srgbClr val="909092"/>
                </a:solidFill>
              </a:rPr>
              <a:t>Confidential</a:t>
            </a:r>
            <a:r>
              <a:rPr lang="de-DE" sz="486">
                <a:solidFill>
                  <a:srgbClr val="909092"/>
                </a:solidFill>
              </a:rPr>
              <a:t> – do not </a:t>
            </a:r>
            <a:r>
              <a:rPr lang="de-DE" sz="486" err="1">
                <a:solidFill>
                  <a:srgbClr val="909092"/>
                </a:solidFill>
              </a:rPr>
              <a:t>distribute</a:t>
            </a:r>
            <a:endParaRPr lang="de-DE" sz="486">
              <a:solidFill>
                <a:srgbClr val="909092"/>
              </a:solidFill>
            </a:endParaRP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90F8AB4A-0157-49E9-8FA2-82B3D6CA1D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-3312824" y="5755999"/>
            <a:ext cx="11767474" cy="213876"/>
          </a:xfrm>
          <a:prstGeom prst="rect">
            <a:avLst/>
          </a:prstGeom>
        </p:spPr>
      </p:pic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616DB4A0-03AA-4784-ABA2-95538AF113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" y="2"/>
            <a:ext cx="2509734" cy="11699874"/>
          </a:xfrm>
          <a:noFill/>
          <a:ln w="3175">
            <a:noFill/>
          </a:ln>
          <a:effectLst/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56"/>
            </a:lvl1pPr>
          </a:lstStyle>
          <a:p>
            <a:pPr lvl="0"/>
            <a:r>
              <a:rPr lang="de-DE"/>
              <a:t>Bild durch Klicken auf Symbol hinzufügen</a:t>
            </a:r>
            <a:endParaRPr lang="en-US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B3986BD6-038E-4887-AF95-047ACBAF117E}"/>
              </a:ext>
            </a:extLst>
          </p:cNvPr>
          <p:cNvGrpSpPr/>
          <p:nvPr/>
        </p:nvGrpSpPr>
        <p:grpSpPr>
          <a:xfrm>
            <a:off x="2914239" y="3553064"/>
            <a:ext cx="3937749" cy="7860704"/>
            <a:chOff x="4919646" y="1695467"/>
            <a:chExt cx="7287209" cy="4267049"/>
          </a:xfrm>
        </p:grpSpPr>
        <p:sp>
          <p:nvSpPr>
            <p:cNvPr id="14" name="Rounded Rectangle 92">
              <a:extLst>
                <a:ext uri="{FF2B5EF4-FFF2-40B4-BE49-F238E27FC236}">
                  <a16:creationId xmlns:a16="http://schemas.microsoft.com/office/drawing/2014/main" id="{CC899C6E-3DE4-4930-A582-38E396663B99}"/>
                </a:ext>
              </a:extLst>
            </p:cNvPr>
            <p:cNvSpPr/>
            <p:nvPr/>
          </p:nvSpPr>
          <p:spPr>
            <a:xfrm>
              <a:off x="6254191" y="4045683"/>
              <a:ext cx="5952664" cy="664349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27">
                <a:solidFill>
                  <a:srgbClr val="FFFFFF"/>
                </a:solidFill>
              </a:endParaRPr>
            </a:p>
          </p:txBody>
        </p:sp>
        <p:sp>
          <p:nvSpPr>
            <p:cNvPr id="16" name="Oval 93">
              <a:extLst>
                <a:ext uri="{FF2B5EF4-FFF2-40B4-BE49-F238E27FC236}">
                  <a16:creationId xmlns:a16="http://schemas.microsoft.com/office/drawing/2014/main" id="{84E852E8-AB94-441D-8C46-CD8340148A88}"/>
                </a:ext>
              </a:extLst>
            </p:cNvPr>
            <p:cNvSpPr/>
            <p:nvPr/>
          </p:nvSpPr>
          <p:spPr>
            <a:xfrm>
              <a:off x="5622553" y="3904954"/>
              <a:ext cx="1044000" cy="966831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27"/>
            </a:p>
          </p:txBody>
        </p:sp>
        <p:sp>
          <p:nvSpPr>
            <p:cNvPr id="17" name="Rounded Rectangle 86">
              <a:extLst>
                <a:ext uri="{FF2B5EF4-FFF2-40B4-BE49-F238E27FC236}">
                  <a16:creationId xmlns:a16="http://schemas.microsoft.com/office/drawing/2014/main" id="{D6EF0300-4B64-412B-A378-47DAA89E7EAB}"/>
                </a:ext>
              </a:extLst>
            </p:cNvPr>
            <p:cNvSpPr/>
            <p:nvPr/>
          </p:nvSpPr>
          <p:spPr>
            <a:xfrm>
              <a:off x="5751340" y="2948184"/>
              <a:ext cx="6455515" cy="664349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27"/>
            </a:p>
          </p:txBody>
        </p:sp>
        <p:sp>
          <p:nvSpPr>
            <p:cNvPr id="18" name="Oval 87">
              <a:extLst>
                <a:ext uri="{FF2B5EF4-FFF2-40B4-BE49-F238E27FC236}">
                  <a16:creationId xmlns:a16="http://schemas.microsoft.com/office/drawing/2014/main" id="{5C4BCF83-D62C-4DD6-B23A-C6046193DFAE}"/>
                </a:ext>
              </a:extLst>
            </p:cNvPr>
            <p:cNvSpPr/>
            <p:nvPr/>
          </p:nvSpPr>
          <p:spPr>
            <a:xfrm>
              <a:off x="5208966" y="2796943"/>
              <a:ext cx="1044000" cy="966831"/>
            </a:xfrm>
            <a:prstGeom prst="ellipse">
              <a:avLst/>
            </a:prstGeom>
            <a:solidFill>
              <a:srgbClr val="25B7AB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27"/>
            </a:p>
          </p:txBody>
        </p:sp>
        <p:sp>
          <p:nvSpPr>
            <p:cNvPr id="22" name="Rounded Rectangle 55">
              <a:extLst>
                <a:ext uri="{FF2B5EF4-FFF2-40B4-BE49-F238E27FC236}">
                  <a16:creationId xmlns:a16="http://schemas.microsoft.com/office/drawing/2014/main" id="{4E659738-8469-43BC-9337-4125DA9123DE}"/>
                </a:ext>
              </a:extLst>
            </p:cNvPr>
            <p:cNvSpPr/>
            <p:nvPr/>
          </p:nvSpPr>
          <p:spPr>
            <a:xfrm>
              <a:off x="5303450" y="1846741"/>
              <a:ext cx="6903405" cy="664349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27">
                <a:solidFill>
                  <a:srgbClr val="FFFFFF"/>
                </a:solidFill>
              </a:endParaRPr>
            </a:p>
          </p:txBody>
        </p:sp>
        <p:sp>
          <p:nvSpPr>
            <p:cNvPr id="24" name="Oval 59">
              <a:extLst>
                <a:ext uri="{FF2B5EF4-FFF2-40B4-BE49-F238E27FC236}">
                  <a16:creationId xmlns:a16="http://schemas.microsoft.com/office/drawing/2014/main" id="{C3F7C7DB-BA45-4711-9EA9-25D0C1B2AE50}"/>
                </a:ext>
              </a:extLst>
            </p:cNvPr>
            <p:cNvSpPr/>
            <p:nvPr/>
          </p:nvSpPr>
          <p:spPr>
            <a:xfrm>
              <a:off x="4919646" y="1695467"/>
              <a:ext cx="1044000" cy="966831"/>
            </a:xfrm>
            <a:prstGeom prst="ellipse">
              <a:avLst/>
            </a:prstGeom>
            <a:solidFill>
              <a:srgbClr val="2099D8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27"/>
            </a:p>
          </p:txBody>
        </p:sp>
        <p:sp>
          <p:nvSpPr>
            <p:cNvPr id="25" name="Freeform 89">
              <a:extLst>
                <a:ext uri="{FF2B5EF4-FFF2-40B4-BE49-F238E27FC236}">
                  <a16:creationId xmlns:a16="http://schemas.microsoft.com/office/drawing/2014/main" id="{1B7F5876-D3B6-4289-937D-5874A846AD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95915" y="5354454"/>
              <a:ext cx="598202" cy="608062"/>
            </a:xfrm>
            <a:custGeom>
              <a:avLst/>
              <a:gdLst>
                <a:gd name="T0" fmla="*/ 482 w 580"/>
                <a:gd name="T1" fmla="*/ 395 h 589"/>
                <a:gd name="T2" fmla="*/ 399 w 580"/>
                <a:gd name="T3" fmla="*/ 442 h 589"/>
                <a:gd name="T4" fmla="*/ 186 w 580"/>
                <a:gd name="T5" fmla="*/ 333 h 589"/>
                <a:gd name="T6" fmla="*/ 194 w 580"/>
                <a:gd name="T7" fmla="*/ 295 h 589"/>
                <a:gd name="T8" fmla="*/ 186 w 580"/>
                <a:gd name="T9" fmla="*/ 257 h 589"/>
                <a:gd name="T10" fmla="*/ 399 w 580"/>
                <a:gd name="T11" fmla="*/ 147 h 589"/>
                <a:gd name="T12" fmla="*/ 482 w 580"/>
                <a:gd name="T13" fmla="*/ 194 h 589"/>
                <a:gd name="T14" fmla="*/ 580 w 580"/>
                <a:gd name="T15" fmla="*/ 97 h 589"/>
                <a:gd name="T16" fmla="*/ 482 w 580"/>
                <a:gd name="T17" fmla="*/ 0 h 589"/>
                <a:gd name="T18" fmla="*/ 385 w 580"/>
                <a:gd name="T19" fmla="*/ 97 h 589"/>
                <a:gd name="T20" fmla="*/ 393 w 580"/>
                <a:gd name="T21" fmla="*/ 135 h 589"/>
                <a:gd name="T22" fmla="*/ 180 w 580"/>
                <a:gd name="T23" fmla="*/ 244 h 589"/>
                <a:gd name="T24" fmla="*/ 97 w 580"/>
                <a:gd name="T25" fmla="*/ 197 h 589"/>
                <a:gd name="T26" fmla="*/ 0 w 580"/>
                <a:gd name="T27" fmla="*/ 295 h 589"/>
                <a:gd name="T28" fmla="*/ 97 w 580"/>
                <a:gd name="T29" fmla="*/ 392 h 589"/>
                <a:gd name="T30" fmla="*/ 180 w 580"/>
                <a:gd name="T31" fmla="*/ 345 h 589"/>
                <a:gd name="T32" fmla="*/ 393 w 580"/>
                <a:gd name="T33" fmla="*/ 454 h 589"/>
                <a:gd name="T34" fmla="*/ 385 w 580"/>
                <a:gd name="T35" fmla="*/ 492 h 589"/>
                <a:gd name="T36" fmla="*/ 482 w 580"/>
                <a:gd name="T37" fmla="*/ 589 h 589"/>
                <a:gd name="T38" fmla="*/ 580 w 580"/>
                <a:gd name="T39" fmla="*/ 492 h 589"/>
                <a:gd name="T40" fmla="*/ 482 w 580"/>
                <a:gd name="T41" fmla="*/ 395 h 589"/>
                <a:gd name="T42" fmla="*/ 482 w 580"/>
                <a:gd name="T43" fmla="*/ 14 h 589"/>
                <a:gd name="T44" fmla="*/ 566 w 580"/>
                <a:gd name="T45" fmla="*/ 97 h 589"/>
                <a:gd name="T46" fmla="*/ 482 w 580"/>
                <a:gd name="T47" fmla="*/ 180 h 589"/>
                <a:gd name="T48" fmla="*/ 399 w 580"/>
                <a:gd name="T49" fmla="*/ 97 h 589"/>
                <a:gd name="T50" fmla="*/ 482 w 580"/>
                <a:gd name="T51" fmla="*/ 14 h 589"/>
                <a:gd name="T52" fmla="*/ 97 w 580"/>
                <a:gd name="T53" fmla="*/ 378 h 589"/>
                <a:gd name="T54" fmla="*/ 14 w 580"/>
                <a:gd name="T55" fmla="*/ 295 h 589"/>
                <a:gd name="T56" fmla="*/ 97 w 580"/>
                <a:gd name="T57" fmla="*/ 211 h 589"/>
                <a:gd name="T58" fmla="*/ 180 w 580"/>
                <a:gd name="T59" fmla="*/ 295 h 589"/>
                <a:gd name="T60" fmla="*/ 97 w 580"/>
                <a:gd name="T61" fmla="*/ 378 h 589"/>
                <a:gd name="T62" fmla="*/ 482 w 580"/>
                <a:gd name="T63" fmla="*/ 575 h 589"/>
                <a:gd name="T64" fmla="*/ 399 w 580"/>
                <a:gd name="T65" fmla="*/ 492 h 589"/>
                <a:gd name="T66" fmla="*/ 482 w 580"/>
                <a:gd name="T67" fmla="*/ 409 h 589"/>
                <a:gd name="T68" fmla="*/ 566 w 580"/>
                <a:gd name="T69" fmla="*/ 492 h 589"/>
                <a:gd name="T70" fmla="*/ 482 w 580"/>
                <a:gd name="T71" fmla="*/ 575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80" h="589">
                  <a:moveTo>
                    <a:pt x="482" y="395"/>
                  </a:moveTo>
                  <a:cubicBezTo>
                    <a:pt x="447" y="395"/>
                    <a:pt x="416" y="414"/>
                    <a:pt x="399" y="442"/>
                  </a:cubicBezTo>
                  <a:cubicBezTo>
                    <a:pt x="186" y="333"/>
                    <a:pt x="186" y="333"/>
                    <a:pt x="186" y="333"/>
                  </a:cubicBezTo>
                  <a:cubicBezTo>
                    <a:pt x="191" y="321"/>
                    <a:pt x="194" y="308"/>
                    <a:pt x="194" y="295"/>
                  </a:cubicBezTo>
                  <a:cubicBezTo>
                    <a:pt x="194" y="281"/>
                    <a:pt x="191" y="268"/>
                    <a:pt x="186" y="257"/>
                  </a:cubicBezTo>
                  <a:cubicBezTo>
                    <a:pt x="399" y="147"/>
                    <a:pt x="399" y="147"/>
                    <a:pt x="399" y="147"/>
                  </a:cubicBezTo>
                  <a:cubicBezTo>
                    <a:pt x="416" y="175"/>
                    <a:pt x="447" y="194"/>
                    <a:pt x="482" y="194"/>
                  </a:cubicBezTo>
                  <a:cubicBezTo>
                    <a:pt x="536" y="194"/>
                    <a:pt x="580" y="150"/>
                    <a:pt x="580" y="97"/>
                  </a:cubicBezTo>
                  <a:cubicBezTo>
                    <a:pt x="580" y="43"/>
                    <a:pt x="536" y="0"/>
                    <a:pt x="482" y="0"/>
                  </a:cubicBezTo>
                  <a:cubicBezTo>
                    <a:pt x="429" y="0"/>
                    <a:pt x="385" y="43"/>
                    <a:pt x="385" y="97"/>
                  </a:cubicBezTo>
                  <a:cubicBezTo>
                    <a:pt x="385" y="110"/>
                    <a:pt x="388" y="123"/>
                    <a:pt x="393" y="135"/>
                  </a:cubicBezTo>
                  <a:cubicBezTo>
                    <a:pt x="180" y="244"/>
                    <a:pt x="180" y="244"/>
                    <a:pt x="180" y="244"/>
                  </a:cubicBezTo>
                  <a:cubicBezTo>
                    <a:pt x="163" y="216"/>
                    <a:pt x="132" y="197"/>
                    <a:pt x="97" y="197"/>
                  </a:cubicBezTo>
                  <a:cubicBezTo>
                    <a:pt x="43" y="197"/>
                    <a:pt x="0" y="241"/>
                    <a:pt x="0" y="295"/>
                  </a:cubicBezTo>
                  <a:cubicBezTo>
                    <a:pt x="0" y="348"/>
                    <a:pt x="43" y="392"/>
                    <a:pt x="97" y="392"/>
                  </a:cubicBezTo>
                  <a:cubicBezTo>
                    <a:pt x="132" y="392"/>
                    <a:pt x="163" y="373"/>
                    <a:pt x="180" y="345"/>
                  </a:cubicBezTo>
                  <a:cubicBezTo>
                    <a:pt x="393" y="454"/>
                    <a:pt x="393" y="454"/>
                    <a:pt x="393" y="454"/>
                  </a:cubicBezTo>
                  <a:cubicBezTo>
                    <a:pt x="388" y="466"/>
                    <a:pt x="385" y="479"/>
                    <a:pt x="385" y="492"/>
                  </a:cubicBezTo>
                  <a:cubicBezTo>
                    <a:pt x="385" y="546"/>
                    <a:pt x="429" y="589"/>
                    <a:pt x="482" y="589"/>
                  </a:cubicBezTo>
                  <a:cubicBezTo>
                    <a:pt x="536" y="589"/>
                    <a:pt x="580" y="546"/>
                    <a:pt x="580" y="492"/>
                  </a:cubicBezTo>
                  <a:cubicBezTo>
                    <a:pt x="580" y="439"/>
                    <a:pt x="536" y="395"/>
                    <a:pt x="482" y="395"/>
                  </a:cubicBezTo>
                  <a:close/>
                  <a:moveTo>
                    <a:pt x="482" y="14"/>
                  </a:moveTo>
                  <a:cubicBezTo>
                    <a:pt x="528" y="14"/>
                    <a:pt x="566" y="51"/>
                    <a:pt x="566" y="97"/>
                  </a:cubicBezTo>
                  <a:cubicBezTo>
                    <a:pt x="566" y="143"/>
                    <a:pt x="528" y="180"/>
                    <a:pt x="482" y="180"/>
                  </a:cubicBezTo>
                  <a:cubicBezTo>
                    <a:pt x="436" y="180"/>
                    <a:pt x="399" y="143"/>
                    <a:pt x="399" y="97"/>
                  </a:cubicBezTo>
                  <a:cubicBezTo>
                    <a:pt x="399" y="51"/>
                    <a:pt x="436" y="14"/>
                    <a:pt x="482" y="14"/>
                  </a:cubicBezTo>
                  <a:close/>
                  <a:moveTo>
                    <a:pt x="97" y="378"/>
                  </a:moveTo>
                  <a:cubicBezTo>
                    <a:pt x="51" y="378"/>
                    <a:pt x="14" y="341"/>
                    <a:pt x="14" y="295"/>
                  </a:cubicBezTo>
                  <a:cubicBezTo>
                    <a:pt x="14" y="249"/>
                    <a:pt x="51" y="211"/>
                    <a:pt x="97" y="211"/>
                  </a:cubicBezTo>
                  <a:cubicBezTo>
                    <a:pt x="143" y="211"/>
                    <a:pt x="180" y="249"/>
                    <a:pt x="180" y="295"/>
                  </a:cubicBezTo>
                  <a:cubicBezTo>
                    <a:pt x="180" y="341"/>
                    <a:pt x="143" y="378"/>
                    <a:pt x="97" y="378"/>
                  </a:cubicBezTo>
                  <a:close/>
                  <a:moveTo>
                    <a:pt x="482" y="575"/>
                  </a:moveTo>
                  <a:cubicBezTo>
                    <a:pt x="436" y="575"/>
                    <a:pt x="399" y="538"/>
                    <a:pt x="399" y="492"/>
                  </a:cubicBezTo>
                  <a:cubicBezTo>
                    <a:pt x="399" y="446"/>
                    <a:pt x="436" y="409"/>
                    <a:pt x="482" y="409"/>
                  </a:cubicBezTo>
                  <a:cubicBezTo>
                    <a:pt x="528" y="409"/>
                    <a:pt x="566" y="446"/>
                    <a:pt x="566" y="492"/>
                  </a:cubicBezTo>
                  <a:cubicBezTo>
                    <a:pt x="566" y="538"/>
                    <a:pt x="528" y="575"/>
                    <a:pt x="482" y="5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72"/>
            </a:p>
          </p:txBody>
        </p:sp>
      </p:grp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0F4847B-8E1D-4A12-83C6-9F41E499F7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54844" y="4038802"/>
            <a:ext cx="2812821" cy="826032"/>
          </a:xfrm>
        </p:spPr>
        <p:txBody>
          <a:bodyPr anchor="ctr"/>
          <a:lstStyle>
            <a:lvl1pPr marL="0" indent="0">
              <a:buNone/>
              <a:defRPr sz="972">
                <a:solidFill>
                  <a:schemeClr val="bg1"/>
                </a:solidFill>
              </a:defRPr>
            </a:lvl1pPr>
            <a:lvl2pPr marL="246783" indent="0">
              <a:buNone/>
              <a:defRPr sz="972">
                <a:solidFill>
                  <a:schemeClr val="bg1"/>
                </a:solidFill>
              </a:defRPr>
            </a:lvl2pPr>
            <a:lvl3pPr marL="493568" indent="0">
              <a:buNone/>
              <a:defRPr sz="864">
                <a:solidFill>
                  <a:schemeClr val="bg1"/>
                </a:solidFill>
              </a:defRPr>
            </a:lvl3pPr>
            <a:lvl4pPr marL="740351" indent="0">
              <a:buNone/>
              <a:defRPr sz="756">
                <a:solidFill>
                  <a:schemeClr val="bg1"/>
                </a:solidFill>
              </a:defRPr>
            </a:lvl4pPr>
            <a:lvl5pPr marL="987134" indent="0">
              <a:buNone/>
              <a:defRPr sz="756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Textplatzhalter 4">
            <a:extLst>
              <a:ext uri="{FF2B5EF4-FFF2-40B4-BE49-F238E27FC236}">
                <a16:creationId xmlns:a16="http://schemas.microsoft.com/office/drawing/2014/main" id="{3DE06608-DFAF-4D2E-8C32-31E6D80444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01411" y="6045846"/>
            <a:ext cx="2812821" cy="826032"/>
          </a:xfrm>
        </p:spPr>
        <p:txBody>
          <a:bodyPr anchor="ctr"/>
          <a:lstStyle>
            <a:lvl1pPr marL="0" indent="0">
              <a:buNone/>
              <a:defRPr sz="972">
                <a:solidFill>
                  <a:schemeClr val="bg1"/>
                </a:solidFill>
              </a:defRPr>
            </a:lvl1pPr>
            <a:lvl2pPr marL="246783" indent="0">
              <a:buNone/>
              <a:defRPr sz="972">
                <a:solidFill>
                  <a:schemeClr val="bg1"/>
                </a:solidFill>
              </a:defRPr>
            </a:lvl2pPr>
            <a:lvl3pPr marL="493568" indent="0">
              <a:buNone/>
              <a:defRPr sz="864">
                <a:solidFill>
                  <a:schemeClr val="bg1"/>
                </a:solidFill>
              </a:defRPr>
            </a:lvl3pPr>
            <a:lvl4pPr marL="740351" indent="0">
              <a:buNone/>
              <a:defRPr sz="756">
                <a:solidFill>
                  <a:schemeClr val="bg1"/>
                </a:solidFill>
              </a:defRPr>
            </a:lvl4pPr>
            <a:lvl5pPr marL="987134" indent="0">
              <a:buNone/>
              <a:defRPr sz="756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1" name="Textplatzhalter 4">
            <a:extLst>
              <a:ext uri="{FF2B5EF4-FFF2-40B4-BE49-F238E27FC236}">
                <a16:creationId xmlns:a16="http://schemas.microsoft.com/office/drawing/2014/main" id="{285DC334-9698-41DA-AA04-656207266F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46817" y="8081514"/>
            <a:ext cx="2812821" cy="826032"/>
          </a:xfrm>
        </p:spPr>
        <p:txBody>
          <a:bodyPr anchor="ctr"/>
          <a:lstStyle>
            <a:lvl1pPr marL="0" indent="0">
              <a:buNone/>
              <a:defRPr sz="972">
                <a:solidFill>
                  <a:schemeClr val="bg1"/>
                </a:solidFill>
              </a:defRPr>
            </a:lvl1pPr>
            <a:lvl2pPr marL="246783" indent="0">
              <a:buNone/>
              <a:defRPr sz="972">
                <a:solidFill>
                  <a:schemeClr val="bg1"/>
                </a:solidFill>
              </a:defRPr>
            </a:lvl2pPr>
            <a:lvl3pPr marL="493568" indent="0">
              <a:buNone/>
              <a:defRPr sz="864">
                <a:solidFill>
                  <a:schemeClr val="bg1"/>
                </a:solidFill>
              </a:defRPr>
            </a:lvl3pPr>
            <a:lvl4pPr marL="740351" indent="0">
              <a:buNone/>
              <a:defRPr sz="756">
                <a:solidFill>
                  <a:schemeClr val="bg1"/>
                </a:solidFill>
              </a:defRPr>
            </a:lvl4pPr>
            <a:lvl5pPr marL="987134" indent="0">
              <a:buNone/>
              <a:defRPr sz="756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900BE383-8D98-4419-A49B-97655DB9F82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916227" y="3608179"/>
            <a:ext cx="560162" cy="16953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33" name="Bildplatzhalter 6">
            <a:extLst>
              <a:ext uri="{FF2B5EF4-FFF2-40B4-BE49-F238E27FC236}">
                <a16:creationId xmlns:a16="http://schemas.microsoft.com/office/drawing/2014/main" id="{E47DC082-8A79-437F-AA37-654A792BAD3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70576" y="5625032"/>
            <a:ext cx="560162" cy="16953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34" name="Bildplatzhalter 6">
            <a:extLst>
              <a:ext uri="{FF2B5EF4-FFF2-40B4-BE49-F238E27FC236}">
                <a16:creationId xmlns:a16="http://schemas.microsoft.com/office/drawing/2014/main" id="{983DA51E-DF68-4944-9444-89EE0684D32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294063" y="7637506"/>
            <a:ext cx="560162" cy="16953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28" name="Textplatzhalter 3">
            <a:extLst>
              <a:ext uri="{FF2B5EF4-FFF2-40B4-BE49-F238E27FC236}">
                <a16:creationId xmlns:a16="http://schemas.microsoft.com/office/drawing/2014/main" id="{A3A997F3-BB9A-4652-A2F0-A148D10D1FAC}"/>
              </a:ext>
            </a:extLst>
          </p:cNvPr>
          <p:cNvSpPr txBox="1">
            <a:spLocks/>
          </p:cNvSpPr>
          <p:nvPr userDrawn="1"/>
        </p:nvSpPr>
        <p:spPr>
          <a:xfrm>
            <a:off x="63619" y="10779538"/>
            <a:ext cx="1041492" cy="634230"/>
          </a:xfrm>
          <a:prstGeom prst="rect">
            <a:avLst/>
          </a:prstGeom>
          <a:noFill/>
        </p:spPr>
        <p:txBody>
          <a:bodyPr vert="horz" wrap="square" lIns="49357" tIns="24680" rIns="49357" bIns="2468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86" err="1">
                <a:solidFill>
                  <a:srgbClr val="909092"/>
                </a:solidFill>
              </a:rPr>
              <a:t>Confidential</a:t>
            </a:r>
            <a:r>
              <a:rPr lang="de-DE" sz="486">
                <a:solidFill>
                  <a:srgbClr val="909092"/>
                </a:solidFill>
              </a:rPr>
              <a:t> – do not </a:t>
            </a:r>
            <a:r>
              <a:rPr lang="de-DE" sz="486" err="1">
                <a:solidFill>
                  <a:srgbClr val="909092"/>
                </a:solidFill>
              </a:rPr>
              <a:t>distribute</a:t>
            </a:r>
            <a:endParaRPr lang="de-DE" sz="486">
              <a:solidFill>
                <a:srgbClr val="909092"/>
              </a:solidFill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44977982-9CB6-4F4F-8C60-8D5FABB8648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-3312824" y="5755999"/>
            <a:ext cx="11767474" cy="21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1272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ARE_only title+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DD8BD31D-107C-487F-AE77-5D27E0130C34}"/>
              </a:ext>
            </a:extLst>
          </p:cNvPr>
          <p:cNvGrpSpPr/>
          <p:nvPr userDrawn="1"/>
        </p:nvGrpSpPr>
        <p:grpSpPr>
          <a:xfrm>
            <a:off x="3402584" y="1408388"/>
            <a:ext cx="3183165" cy="10291486"/>
            <a:chOff x="6296829" y="825541"/>
            <a:chExt cx="5890774" cy="6032458"/>
          </a:xfrm>
        </p:grpSpPr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38BED6CC-428E-4C4F-9E3E-759AF7BE5BF1}"/>
                </a:ext>
              </a:extLst>
            </p:cNvPr>
            <p:cNvSpPr/>
            <p:nvPr/>
          </p:nvSpPr>
          <p:spPr>
            <a:xfrm>
              <a:off x="8447001" y="1243537"/>
              <a:ext cx="3740602" cy="3637088"/>
            </a:xfrm>
            <a:custGeom>
              <a:avLst/>
              <a:gdLst>
                <a:gd name="connsiteX0" fmla="*/ 3740602 w 3740602"/>
                <a:gd name="connsiteY0" fmla="*/ 0 h 3637088"/>
                <a:gd name="connsiteX1" fmla="*/ 3740602 w 3740602"/>
                <a:gd name="connsiteY1" fmla="*/ 1653888 h 3637088"/>
                <a:gd name="connsiteX2" fmla="*/ 3687176 w 3740602"/>
                <a:gd name="connsiteY2" fmla="*/ 1665741 h 3637088"/>
                <a:gd name="connsiteX3" fmla="*/ 3430636 w 3740602"/>
                <a:gd name="connsiteY3" fmla="*/ 1745916 h 3637088"/>
                <a:gd name="connsiteX4" fmla="*/ 1378693 w 3740602"/>
                <a:gd name="connsiteY4" fmla="*/ 3319448 h 3637088"/>
                <a:gd name="connsiteX5" fmla="*/ 334067 w 3740602"/>
                <a:gd name="connsiteY5" fmla="*/ 3477460 h 3637088"/>
                <a:gd name="connsiteX6" fmla="*/ 90467 w 3740602"/>
                <a:gd name="connsiteY6" fmla="*/ 2428438 h 3637088"/>
                <a:gd name="connsiteX7" fmla="*/ 678618 w 3740602"/>
                <a:gd name="connsiteY7" fmla="*/ 1462812 h 3637088"/>
                <a:gd name="connsiteX8" fmla="*/ 814683 w 3740602"/>
                <a:gd name="connsiteY8" fmla="*/ 1456228 h 3637088"/>
                <a:gd name="connsiteX9" fmla="*/ 1738606 w 3740602"/>
                <a:gd name="connsiteY9" fmla="*/ 1833700 h 3637088"/>
                <a:gd name="connsiteX10" fmla="*/ 2932464 w 3740602"/>
                <a:gd name="connsiteY10" fmla="*/ 231639 h 3637088"/>
                <a:gd name="connsiteX11" fmla="*/ 3037804 w 3740602"/>
                <a:gd name="connsiteY11" fmla="*/ 62654 h 3637088"/>
                <a:gd name="connsiteX12" fmla="*/ 3626023 w 3740602"/>
                <a:gd name="connsiteY12" fmla="*/ 3091 h 3637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40602" h="3637088">
                  <a:moveTo>
                    <a:pt x="3740602" y="0"/>
                  </a:moveTo>
                  <a:lnTo>
                    <a:pt x="3740602" y="1653888"/>
                  </a:lnTo>
                  <a:lnTo>
                    <a:pt x="3687176" y="1665741"/>
                  </a:lnTo>
                  <a:cubicBezTo>
                    <a:pt x="3601471" y="1688548"/>
                    <a:pt x="3515951" y="1715192"/>
                    <a:pt x="3430636" y="1745916"/>
                  </a:cubicBezTo>
                  <a:cubicBezTo>
                    <a:pt x="2581329" y="2053161"/>
                    <a:pt x="1879060" y="2555726"/>
                    <a:pt x="1378693" y="3319448"/>
                  </a:cubicBezTo>
                  <a:cubicBezTo>
                    <a:pt x="1150455" y="3668390"/>
                    <a:pt x="667645" y="3743007"/>
                    <a:pt x="334067" y="3477460"/>
                  </a:cubicBezTo>
                  <a:cubicBezTo>
                    <a:pt x="7073" y="3218496"/>
                    <a:pt x="-91684" y="2830051"/>
                    <a:pt x="90467" y="2428438"/>
                  </a:cubicBezTo>
                  <a:cubicBezTo>
                    <a:pt x="246283" y="2083885"/>
                    <a:pt x="430629" y="1752500"/>
                    <a:pt x="678618" y="1462812"/>
                  </a:cubicBezTo>
                  <a:cubicBezTo>
                    <a:pt x="731288" y="1399169"/>
                    <a:pt x="759818" y="1403558"/>
                    <a:pt x="814683" y="1456228"/>
                  </a:cubicBezTo>
                  <a:cubicBezTo>
                    <a:pt x="1073645" y="1699830"/>
                    <a:pt x="1378693" y="1835895"/>
                    <a:pt x="1738606" y="1833700"/>
                  </a:cubicBezTo>
                  <a:cubicBezTo>
                    <a:pt x="2570356" y="1827117"/>
                    <a:pt x="3167285" y="1001945"/>
                    <a:pt x="2932464" y="231639"/>
                  </a:cubicBezTo>
                  <a:cubicBezTo>
                    <a:pt x="2890767" y="95573"/>
                    <a:pt x="2897351" y="88989"/>
                    <a:pt x="3037804" y="62654"/>
                  </a:cubicBezTo>
                  <a:cubicBezTo>
                    <a:pt x="3222150" y="31381"/>
                    <a:pt x="3406496" y="12453"/>
                    <a:pt x="3626023" y="3091"/>
                  </a:cubicBezTo>
                  <a:close/>
                </a:path>
              </a:pathLst>
            </a:custGeom>
            <a:solidFill>
              <a:srgbClr val="24B7AB">
                <a:alpha val="10000"/>
              </a:srgbClr>
            </a:solidFill>
            <a:ln w="14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72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CE1861BC-1070-48FC-8387-E7F337DF806D}"/>
                </a:ext>
              </a:extLst>
            </p:cNvPr>
            <p:cNvSpPr/>
            <p:nvPr/>
          </p:nvSpPr>
          <p:spPr>
            <a:xfrm>
              <a:off x="9180222" y="825541"/>
              <a:ext cx="1982011" cy="1988343"/>
            </a:xfrm>
            <a:custGeom>
              <a:avLst/>
              <a:gdLst>
                <a:gd name="connsiteX0" fmla="*/ 996607 w 1982011"/>
                <a:gd name="connsiteY0" fmla="*/ 1988344 h 1988343"/>
                <a:gd name="connsiteX1" fmla="*/ 262 w 1982011"/>
                <a:gd name="connsiteY1" fmla="*/ 1013939 h 1988343"/>
                <a:gd name="connsiteX2" fmla="*/ 992218 w 1982011"/>
                <a:gd name="connsiteY2" fmla="*/ 32 h 1988343"/>
                <a:gd name="connsiteX3" fmla="*/ 1981979 w 1982011"/>
                <a:gd name="connsiteY3" fmla="*/ 1000772 h 1988343"/>
                <a:gd name="connsiteX4" fmla="*/ 996607 w 1982011"/>
                <a:gd name="connsiteY4" fmla="*/ 1988344 h 198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2011" h="1988343">
                  <a:moveTo>
                    <a:pt x="996607" y="1988344"/>
                  </a:moveTo>
                  <a:cubicBezTo>
                    <a:pt x="412845" y="1966398"/>
                    <a:pt x="13430" y="1586731"/>
                    <a:pt x="262" y="1013939"/>
                  </a:cubicBezTo>
                  <a:cubicBezTo>
                    <a:pt x="-12905" y="388477"/>
                    <a:pt x="472099" y="4421"/>
                    <a:pt x="992218" y="32"/>
                  </a:cubicBezTo>
                  <a:cubicBezTo>
                    <a:pt x="1536476" y="-4357"/>
                    <a:pt x="1979784" y="445537"/>
                    <a:pt x="1981979" y="1000772"/>
                  </a:cubicBezTo>
                  <a:cubicBezTo>
                    <a:pt x="1986368" y="1545034"/>
                    <a:pt x="1545255" y="1986149"/>
                    <a:pt x="996607" y="1988344"/>
                  </a:cubicBezTo>
                  <a:close/>
                </a:path>
              </a:pathLst>
            </a:custGeom>
            <a:solidFill>
              <a:srgbClr val="239CCE">
                <a:alpha val="10000"/>
              </a:srgbClr>
            </a:solidFill>
            <a:ln w="14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72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8C96C060-280A-4468-B020-CF8FCC69B132}"/>
                </a:ext>
              </a:extLst>
            </p:cNvPr>
            <p:cNvSpPr/>
            <p:nvPr userDrawn="1"/>
          </p:nvSpPr>
          <p:spPr>
            <a:xfrm>
              <a:off x="10240399" y="5743648"/>
              <a:ext cx="1947204" cy="1114351"/>
            </a:xfrm>
            <a:custGeom>
              <a:avLst/>
              <a:gdLst>
                <a:gd name="connsiteX0" fmla="*/ 989834 w 1947204"/>
                <a:gd name="connsiteY0" fmla="*/ 34 h 1114351"/>
                <a:gd name="connsiteX1" fmla="*/ 1919381 w 1947204"/>
                <a:gd name="connsiteY1" fmla="*/ 596590 h 1114351"/>
                <a:gd name="connsiteX2" fmla="*/ 1947204 w 1947204"/>
                <a:gd name="connsiteY2" fmla="*/ 686198 h 1114351"/>
                <a:gd name="connsiteX3" fmla="*/ 1947204 w 1947204"/>
                <a:gd name="connsiteY3" fmla="*/ 1114351 h 1114351"/>
                <a:gd name="connsiteX4" fmla="*/ 11668 w 1947204"/>
                <a:gd name="connsiteY4" fmla="*/ 1114351 h 1114351"/>
                <a:gd name="connsiteX5" fmla="*/ 73 w 1947204"/>
                <a:gd name="connsiteY5" fmla="*/ 1011747 h 1114351"/>
                <a:gd name="connsiteX6" fmla="*/ 989834 w 1947204"/>
                <a:gd name="connsiteY6" fmla="*/ 34 h 1114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7204" h="1114351">
                  <a:moveTo>
                    <a:pt x="989834" y="34"/>
                  </a:moveTo>
                  <a:cubicBezTo>
                    <a:pt x="1414488" y="-3257"/>
                    <a:pt x="1767543" y="237875"/>
                    <a:pt x="1919381" y="596590"/>
                  </a:cubicBezTo>
                  <a:lnTo>
                    <a:pt x="1947204" y="686198"/>
                  </a:lnTo>
                  <a:lnTo>
                    <a:pt x="1947204" y="1114351"/>
                  </a:lnTo>
                  <a:lnTo>
                    <a:pt x="11668" y="1114351"/>
                  </a:lnTo>
                  <a:lnTo>
                    <a:pt x="73" y="1011747"/>
                  </a:lnTo>
                  <a:cubicBezTo>
                    <a:pt x="-6511" y="458707"/>
                    <a:pt x="438991" y="4423"/>
                    <a:pt x="989834" y="34"/>
                  </a:cubicBezTo>
                  <a:close/>
                </a:path>
              </a:pathLst>
            </a:custGeom>
            <a:solidFill>
              <a:srgbClr val="E9F8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972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9F437371-9E4C-4E74-91B7-B3AA3F475B9D}"/>
                </a:ext>
              </a:extLst>
            </p:cNvPr>
            <p:cNvSpPr/>
            <p:nvPr userDrawn="1"/>
          </p:nvSpPr>
          <p:spPr>
            <a:xfrm>
              <a:off x="6296829" y="3687477"/>
              <a:ext cx="5890774" cy="3170522"/>
            </a:xfrm>
            <a:custGeom>
              <a:avLst/>
              <a:gdLst>
                <a:gd name="connsiteX0" fmla="*/ 5861305 w 5890774"/>
                <a:gd name="connsiteY0" fmla="*/ 375 h 3170522"/>
                <a:gd name="connsiteX1" fmla="*/ 5890774 w 5890774"/>
                <a:gd name="connsiteY1" fmla="*/ 3693 h 3170522"/>
                <a:gd name="connsiteX2" fmla="*/ 5890774 w 5890774"/>
                <a:gd name="connsiteY2" fmla="*/ 2199193 h 3170522"/>
                <a:gd name="connsiteX3" fmla="*/ 5890074 w 5890774"/>
                <a:gd name="connsiteY3" fmla="*/ 2199026 h 3170522"/>
                <a:gd name="connsiteX4" fmla="*/ 5841965 w 5890774"/>
                <a:gd name="connsiteY4" fmla="*/ 2161546 h 3170522"/>
                <a:gd name="connsiteX5" fmla="*/ 4623966 w 5890774"/>
                <a:gd name="connsiteY5" fmla="*/ 1832356 h 3170522"/>
                <a:gd name="connsiteX6" fmla="*/ 3696580 w 5890774"/>
                <a:gd name="connsiteY6" fmla="*/ 2922081 h 3170522"/>
                <a:gd name="connsiteX7" fmla="*/ 3693101 w 5890774"/>
                <a:gd name="connsiteY7" fmla="*/ 3170522 h 3170522"/>
                <a:gd name="connsiteX8" fmla="*/ 1134317 w 5890774"/>
                <a:gd name="connsiteY8" fmla="*/ 3170522 h 3170522"/>
                <a:gd name="connsiteX9" fmla="*/ 996581 w 5890774"/>
                <a:gd name="connsiteY9" fmla="*/ 3091510 h 3170522"/>
                <a:gd name="connsiteX10" fmla="*/ 182112 w 5890774"/>
                <a:gd name="connsiteY10" fmla="*/ 2308585 h 3170522"/>
                <a:gd name="connsiteX11" fmla="*/ 17518 w 5890774"/>
                <a:gd name="connsiteY11" fmla="*/ 2060595 h 3170522"/>
                <a:gd name="connsiteX12" fmla="*/ 201864 w 5890774"/>
                <a:gd name="connsiteY12" fmla="*/ 1773101 h 3170522"/>
                <a:gd name="connsiteX13" fmla="*/ 491550 w 5890774"/>
                <a:gd name="connsiteY13" fmla="*/ 1814799 h 3170522"/>
                <a:gd name="connsiteX14" fmla="*/ 1597624 w 5890774"/>
                <a:gd name="connsiteY14" fmla="*/ 2045233 h 3170522"/>
                <a:gd name="connsiteX15" fmla="*/ 3735156 w 5890774"/>
                <a:gd name="connsiteY15" fmla="*/ 1678733 h 3170522"/>
                <a:gd name="connsiteX16" fmla="*/ 5100193 w 5890774"/>
                <a:gd name="connsiteY16" fmla="*/ 585820 h 3170522"/>
                <a:gd name="connsiteX17" fmla="*/ 5321847 w 5890774"/>
                <a:gd name="connsiteY17" fmla="*/ 269797 h 3170522"/>
                <a:gd name="connsiteX18" fmla="*/ 5861305 w 5890774"/>
                <a:gd name="connsiteY18" fmla="*/ 375 h 3170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90774" h="3170522">
                  <a:moveTo>
                    <a:pt x="5861305" y="375"/>
                  </a:moveTo>
                  <a:lnTo>
                    <a:pt x="5890774" y="3693"/>
                  </a:lnTo>
                  <a:lnTo>
                    <a:pt x="5890774" y="2199193"/>
                  </a:lnTo>
                  <a:lnTo>
                    <a:pt x="5890074" y="2199026"/>
                  </a:lnTo>
                  <a:cubicBezTo>
                    <a:pt x="5876255" y="2191448"/>
                    <a:pt x="5860619" y="2179103"/>
                    <a:pt x="5841965" y="2161546"/>
                  </a:cubicBezTo>
                  <a:cubicBezTo>
                    <a:pt x="5497414" y="1834550"/>
                    <a:pt x="5093609" y="1716042"/>
                    <a:pt x="4623966" y="1832356"/>
                  </a:cubicBezTo>
                  <a:cubicBezTo>
                    <a:pt x="4092326" y="1965678"/>
                    <a:pt x="3752028" y="2419962"/>
                    <a:pt x="3696580" y="2922081"/>
                  </a:cubicBezTo>
                  <a:lnTo>
                    <a:pt x="3693101" y="3170522"/>
                  </a:lnTo>
                  <a:lnTo>
                    <a:pt x="1134317" y="3170522"/>
                  </a:lnTo>
                  <a:lnTo>
                    <a:pt x="996581" y="3091510"/>
                  </a:lnTo>
                  <a:cubicBezTo>
                    <a:pt x="684126" y="2892899"/>
                    <a:pt x="409253" y="2636679"/>
                    <a:pt x="182112" y="2308585"/>
                  </a:cubicBezTo>
                  <a:cubicBezTo>
                    <a:pt x="125053" y="2227385"/>
                    <a:pt x="57020" y="2154963"/>
                    <a:pt x="17518" y="2060595"/>
                  </a:cubicBezTo>
                  <a:cubicBezTo>
                    <a:pt x="-39542" y="1917945"/>
                    <a:pt x="48242" y="1777491"/>
                    <a:pt x="201864" y="1773101"/>
                  </a:cubicBezTo>
                  <a:cubicBezTo>
                    <a:pt x="300620" y="1770907"/>
                    <a:pt x="394988" y="1792853"/>
                    <a:pt x="491550" y="1814799"/>
                  </a:cubicBezTo>
                  <a:cubicBezTo>
                    <a:pt x="858047" y="1902583"/>
                    <a:pt x="1224543" y="1990367"/>
                    <a:pt x="1597624" y="2045233"/>
                  </a:cubicBezTo>
                  <a:cubicBezTo>
                    <a:pt x="2345980" y="2154963"/>
                    <a:pt x="3063612" y="2027676"/>
                    <a:pt x="3735156" y="1678733"/>
                  </a:cubicBezTo>
                  <a:cubicBezTo>
                    <a:pt x="4261859" y="1404408"/>
                    <a:pt x="4731501" y="1055466"/>
                    <a:pt x="5100193" y="585820"/>
                  </a:cubicBezTo>
                  <a:cubicBezTo>
                    <a:pt x="5179198" y="484868"/>
                    <a:pt x="5245036" y="372943"/>
                    <a:pt x="5321847" y="269797"/>
                  </a:cubicBezTo>
                  <a:cubicBezTo>
                    <a:pt x="5458460" y="87096"/>
                    <a:pt x="5650624" y="-6723"/>
                    <a:pt x="5861305" y="375"/>
                  </a:cubicBezTo>
                  <a:close/>
                </a:path>
              </a:pathLst>
            </a:custGeom>
            <a:solidFill>
              <a:srgbClr val="E9F5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972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A283E9F4-8AA6-49F2-BD5E-861A54564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7919"/>
            <a:ext cx="6588125" cy="1122764"/>
          </a:xfrm>
        </p:spPr>
        <p:txBody>
          <a:bodyPr anchor="t"/>
          <a:lstStyle>
            <a:lvl1pPr algn="ctr">
              <a:defRPr>
                <a:solidFill>
                  <a:srgbClr val="239CCE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747FE63-DEC6-49EE-895A-28F9BABDF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3491370-358B-41ED-BF5A-F212D68E9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64855" y="10728945"/>
            <a:ext cx="807769" cy="669442"/>
          </a:xfrm>
          <a:prstGeom prst="rect">
            <a:avLst/>
          </a:prstGeom>
        </p:spPr>
      </p:pic>
      <p:sp>
        <p:nvSpPr>
          <p:cNvPr id="7" name="Textplatzhalter 3">
            <a:extLst>
              <a:ext uri="{FF2B5EF4-FFF2-40B4-BE49-F238E27FC236}">
                <a16:creationId xmlns:a16="http://schemas.microsoft.com/office/drawing/2014/main" id="{E030463D-D709-4C23-945B-350E7E4EB19D}"/>
              </a:ext>
            </a:extLst>
          </p:cNvPr>
          <p:cNvSpPr txBox="1">
            <a:spLocks/>
          </p:cNvSpPr>
          <p:nvPr/>
        </p:nvSpPr>
        <p:spPr>
          <a:xfrm>
            <a:off x="63619" y="10779538"/>
            <a:ext cx="1041492" cy="634230"/>
          </a:xfrm>
          <a:prstGeom prst="rect">
            <a:avLst/>
          </a:prstGeom>
          <a:noFill/>
        </p:spPr>
        <p:txBody>
          <a:bodyPr vert="horz" wrap="square" lIns="49357" tIns="24680" rIns="49357" bIns="2468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6" noProof="0">
                <a:solidFill>
                  <a:srgbClr val="909092"/>
                </a:solidFill>
              </a:rPr>
              <a:t>Confidential – do not distribute</a:t>
            </a:r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189652E6-0A56-496A-BAFD-6BF6672D07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6374838"/>
              </p:ext>
            </p:extLst>
          </p:nvPr>
        </p:nvGraphicFramePr>
        <p:xfrm>
          <a:off x="63619" y="1926102"/>
          <a:ext cx="6091622" cy="863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ECDAC9B-09BE-4296-8BCE-E0706D03540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4129" y="6357374"/>
            <a:ext cx="1305842" cy="3731821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42E7D892-B40A-4B47-84DB-B945F9F44552}"/>
              </a:ext>
            </a:extLst>
          </p:cNvPr>
          <p:cNvSpPr txBox="1">
            <a:spLocks/>
          </p:cNvSpPr>
          <p:nvPr userDrawn="1"/>
        </p:nvSpPr>
        <p:spPr>
          <a:xfrm>
            <a:off x="63619" y="10779538"/>
            <a:ext cx="1041492" cy="634230"/>
          </a:xfrm>
          <a:prstGeom prst="rect">
            <a:avLst/>
          </a:prstGeom>
          <a:noFill/>
        </p:spPr>
        <p:txBody>
          <a:bodyPr vert="horz" wrap="square" lIns="49357" tIns="24680" rIns="49357" bIns="2468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6" noProof="0">
                <a:solidFill>
                  <a:srgbClr val="909092"/>
                </a:solidFill>
              </a:rPr>
              <a:t>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2274050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AM_title">
    <p:bg>
      <p:bgPr>
        <a:solidFill>
          <a:srgbClr val="24B7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2C25DEF-52AC-484F-BEE1-CEB72DAFE83E}"/>
              </a:ext>
            </a:extLst>
          </p:cNvPr>
          <p:cNvGrpSpPr/>
          <p:nvPr userDrawn="1"/>
        </p:nvGrpSpPr>
        <p:grpSpPr>
          <a:xfrm>
            <a:off x="3402584" y="1408388"/>
            <a:ext cx="3183165" cy="10291486"/>
            <a:chOff x="6296829" y="825541"/>
            <a:chExt cx="5890774" cy="6032458"/>
          </a:xfrm>
          <a:solidFill>
            <a:srgbClr val="FFFFFF">
              <a:alpha val="10196"/>
            </a:srgbClr>
          </a:solidFill>
        </p:grpSpPr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1B18D93C-3BFB-45E7-8DE9-70C5AA81DC71}"/>
                </a:ext>
              </a:extLst>
            </p:cNvPr>
            <p:cNvSpPr/>
            <p:nvPr/>
          </p:nvSpPr>
          <p:spPr>
            <a:xfrm>
              <a:off x="8447001" y="1243537"/>
              <a:ext cx="3740602" cy="3637088"/>
            </a:xfrm>
            <a:custGeom>
              <a:avLst/>
              <a:gdLst>
                <a:gd name="connsiteX0" fmla="*/ 3740602 w 3740602"/>
                <a:gd name="connsiteY0" fmla="*/ 0 h 3637088"/>
                <a:gd name="connsiteX1" fmla="*/ 3740602 w 3740602"/>
                <a:gd name="connsiteY1" fmla="*/ 1653888 h 3637088"/>
                <a:gd name="connsiteX2" fmla="*/ 3687176 w 3740602"/>
                <a:gd name="connsiteY2" fmla="*/ 1665741 h 3637088"/>
                <a:gd name="connsiteX3" fmla="*/ 3430636 w 3740602"/>
                <a:gd name="connsiteY3" fmla="*/ 1745916 h 3637088"/>
                <a:gd name="connsiteX4" fmla="*/ 1378693 w 3740602"/>
                <a:gd name="connsiteY4" fmla="*/ 3319448 h 3637088"/>
                <a:gd name="connsiteX5" fmla="*/ 334067 w 3740602"/>
                <a:gd name="connsiteY5" fmla="*/ 3477460 h 3637088"/>
                <a:gd name="connsiteX6" fmla="*/ 90467 w 3740602"/>
                <a:gd name="connsiteY6" fmla="*/ 2428438 h 3637088"/>
                <a:gd name="connsiteX7" fmla="*/ 678618 w 3740602"/>
                <a:gd name="connsiteY7" fmla="*/ 1462812 h 3637088"/>
                <a:gd name="connsiteX8" fmla="*/ 814683 w 3740602"/>
                <a:gd name="connsiteY8" fmla="*/ 1456228 h 3637088"/>
                <a:gd name="connsiteX9" fmla="*/ 1738606 w 3740602"/>
                <a:gd name="connsiteY9" fmla="*/ 1833700 h 3637088"/>
                <a:gd name="connsiteX10" fmla="*/ 2932464 w 3740602"/>
                <a:gd name="connsiteY10" fmla="*/ 231639 h 3637088"/>
                <a:gd name="connsiteX11" fmla="*/ 3037804 w 3740602"/>
                <a:gd name="connsiteY11" fmla="*/ 62654 h 3637088"/>
                <a:gd name="connsiteX12" fmla="*/ 3626023 w 3740602"/>
                <a:gd name="connsiteY12" fmla="*/ 3091 h 3637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40602" h="3637088">
                  <a:moveTo>
                    <a:pt x="3740602" y="0"/>
                  </a:moveTo>
                  <a:lnTo>
                    <a:pt x="3740602" y="1653888"/>
                  </a:lnTo>
                  <a:lnTo>
                    <a:pt x="3687176" y="1665741"/>
                  </a:lnTo>
                  <a:cubicBezTo>
                    <a:pt x="3601471" y="1688548"/>
                    <a:pt x="3515951" y="1715192"/>
                    <a:pt x="3430636" y="1745916"/>
                  </a:cubicBezTo>
                  <a:cubicBezTo>
                    <a:pt x="2581329" y="2053161"/>
                    <a:pt x="1879060" y="2555726"/>
                    <a:pt x="1378693" y="3319448"/>
                  </a:cubicBezTo>
                  <a:cubicBezTo>
                    <a:pt x="1150455" y="3668390"/>
                    <a:pt x="667645" y="3743007"/>
                    <a:pt x="334067" y="3477460"/>
                  </a:cubicBezTo>
                  <a:cubicBezTo>
                    <a:pt x="7073" y="3218496"/>
                    <a:pt x="-91684" y="2830051"/>
                    <a:pt x="90467" y="2428438"/>
                  </a:cubicBezTo>
                  <a:cubicBezTo>
                    <a:pt x="246283" y="2083885"/>
                    <a:pt x="430629" y="1752500"/>
                    <a:pt x="678618" y="1462812"/>
                  </a:cubicBezTo>
                  <a:cubicBezTo>
                    <a:pt x="731288" y="1399169"/>
                    <a:pt x="759818" y="1403558"/>
                    <a:pt x="814683" y="1456228"/>
                  </a:cubicBezTo>
                  <a:cubicBezTo>
                    <a:pt x="1073645" y="1699830"/>
                    <a:pt x="1378693" y="1835895"/>
                    <a:pt x="1738606" y="1833700"/>
                  </a:cubicBezTo>
                  <a:cubicBezTo>
                    <a:pt x="2570356" y="1827117"/>
                    <a:pt x="3167285" y="1001945"/>
                    <a:pt x="2932464" y="231639"/>
                  </a:cubicBezTo>
                  <a:cubicBezTo>
                    <a:pt x="2890767" y="95573"/>
                    <a:pt x="2897351" y="88989"/>
                    <a:pt x="3037804" y="62654"/>
                  </a:cubicBezTo>
                  <a:cubicBezTo>
                    <a:pt x="3222150" y="31381"/>
                    <a:pt x="3406496" y="12453"/>
                    <a:pt x="3626023" y="3091"/>
                  </a:cubicBezTo>
                  <a:close/>
                </a:path>
              </a:pathLst>
            </a:custGeom>
            <a:grpFill/>
            <a:ln w="14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72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7CAF7538-8494-4AA8-A454-68F4AA41C224}"/>
                </a:ext>
              </a:extLst>
            </p:cNvPr>
            <p:cNvSpPr/>
            <p:nvPr/>
          </p:nvSpPr>
          <p:spPr>
            <a:xfrm>
              <a:off x="9180222" y="825541"/>
              <a:ext cx="1982011" cy="1988343"/>
            </a:xfrm>
            <a:custGeom>
              <a:avLst/>
              <a:gdLst>
                <a:gd name="connsiteX0" fmla="*/ 996607 w 1982011"/>
                <a:gd name="connsiteY0" fmla="*/ 1988344 h 1988343"/>
                <a:gd name="connsiteX1" fmla="*/ 262 w 1982011"/>
                <a:gd name="connsiteY1" fmla="*/ 1013939 h 1988343"/>
                <a:gd name="connsiteX2" fmla="*/ 992218 w 1982011"/>
                <a:gd name="connsiteY2" fmla="*/ 32 h 1988343"/>
                <a:gd name="connsiteX3" fmla="*/ 1981979 w 1982011"/>
                <a:gd name="connsiteY3" fmla="*/ 1000772 h 1988343"/>
                <a:gd name="connsiteX4" fmla="*/ 996607 w 1982011"/>
                <a:gd name="connsiteY4" fmla="*/ 1988344 h 198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2011" h="1988343">
                  <a:moveTo>
                    <a:pt x="996607" y="1988344"/>
                  </a:moveTo>
                  <a:cubicBezTo>
                    <a:pt x="412845" y="1966398"/>
                    <a:pt x="13430" y="1586731"/>
                    <a:pt x="262" y="1013939"/>
                  </a:cubicBezTo>
                  <a:cubicBezTo>
                    <a:pt x="-12905" y="388477"/>
                    <a:pt x="472099" y="4421"/>
                    <a:pt x="992218" y="32"/>
                  </a:cubicBezTo>
                  <a:cubicBezTo>
                    <a:pt x="1536476" y="-4357"/>
                    <a:pt x="1979784" y="445537"/>
                    <a:pt x="1981979" y="1000772"/>
                  </a:cubicBezTo>
                  <a:cubicBezTo>
                    <a:pt x="1986368" y="1545034"/>
                    <a:pt x="1545255" y="1986149"/>
                    <a:pt x="996607" y="1988344"/>
                  </a:cubicBezTo>
                  <a:close/>
                </a:path>
              </a:pathLst>
            </a:custGeom>
            <a:grpFill/>
            <a:ln w="14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72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79659211-6E3A-47D6-A08A-F01268B8CB61}"/>
                </a:ext>
              </a:extLst>
            </p:cNvPr>
            <p:cNvSpPr/>
            <p:nvPr userDrawn="1"/>
          </p:nvSpPr>
          <p:spPr>
            <a:xfrm>
              <a:off x="10240399" y="5743648"/>
              <a:ext cx="1947204" cy="1114351"/>
            </a:xfrm>
            <a:custGeom>
              <a:avLst/>
              <a:gdLst>
                <a:gd name="connsiteX0" fmla="*/ 989834 w 1947204"/>
                <a:gd name="connsiteY0" fmla="*/ 34 h 1114351"/>
                <a:gd name="connsiteX1" fmla="*/ 1919381 w 1947204"/>
                <a:gd name="connsiteY1" fmla="*/ 596590 h 1114351"/>
                <a:gd name="connsiteX2" fmla="*/ 1947204 w 1947204"/>
                <a:gd name="connsiteY2" fmla="*/ 686198 h 1114351"/>
                <a:gd name="connsiteX3" fmla="*/ 1947204 w 1947204"/>
                <a:gd name="connsiteY3" fmla="*/ 1114351 h 1114351"/>
                <a:gd name="connsiteX4" fmla="*/ 11668 w 1947204"/>
                <a:gd name="connsiteY4" fmla="*/ 1114351 h 1114351"/>
                <a:gd name="connsiteX5" fmla="*/ 73 w 1947204"/>
                <a:gd name="connsiteY5" fmla="*/ 1011747 h 1114351"/>
                <a:gd name="connsiteX6" fmla="*/ 989834 w 1947204"/>
                <a:gd name="connsiteY6" fmla="*/ 34 h 1114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7204" h="1114351">
                  <a:moveTo>
                    <a:pt x="989834" y="34"/>
                  </a:moveTo>
                  <a:cubicBezTo>
                    <a:pt x="1414488" y="-3257"/>
                    <a:pt x="1767543" y="237875"/>
                    <a:pt x="1919381" y="596590"/>
                  </a:cubicBezTo>
                  <a:lnTo>
                    <a:pt x="1947204" y="686198"/>
                  </a:lnTo>
                  <a:lnTo>
                    <a:pt x="1947204" y="1114351"/>
                  </a:lnTo>
                  <a:lnTo>
                    <a:pt x="11668" y="1114351"/>
                  </a:lnTo>
                  <a:lnTo>
                    <a:pt x="73" y="1011747"/>
                  </a:lnTo>
                  <a:cubicBezTo>
                    <a:pt x="-6511" y="458707"/>
                    <a:pt x="438991" y="4423"/>
                    <a:pt x="989834" y="3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972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FB4D7C1B-D217-4BC0-9EFA-D0C6EE675E8F}"/>
                </a:ext>
              </a:extLst>
            </p:cNvPr>
            <p:cNvSpPr/>
            <p:nvPr userDrawn="1"/>
          </p:nvSpPr>
          <p:spPr>
            <a:xfrm>
              <a:off x="6296829" y="3687477"/>
              <a:ext cx="5890774" cy="3170522"/>
            </a:xfrm>
            <a:custGeom>
              <a:avLst/>
              <a:gdLst>
                <a:gd name="connsiteX0" fmla="*/ 5861305 w 5890774"/>
                <a:gd name="connsiteY0" fmla="*/ 375 h 3170522"/>
                <a:gd name="connsiteX1" fmla="*/ 5890774 w 5890774"/>
                <a:gd name="connsiteY1" fmla="*/ 3693 h 3170522"/>
                <a:gd name="connsiteX2" fmla="*/ 5890774 w 5890774"/>
                <a:gd name="connsiteY2" fmla="*/ 2199193 h 3170522"/>
                <a:gd name="connsiteX3" fmla="*/ 5890074 w 5890774"/>
                <a:gd name="connsiteY3" fmla="*/ 2199026 h 3170522"/>
                <a:gd name="connsiteX4" fmla="*/ 5841965 w 5890774"/>
                <a:gd name="connsiteY4" fmla="*/ 2161546 h 3170522"/>
                <a:gd name="connsiteX5" fmla="*/ 4623966 w 5890774"/>
                <a:gd name="connsiteY5" fmla="*/ 1832356 h 3170522"/>
                <a:gd name="connsiteX6" fmla="*/ 3696580 w 5890774"/>
                <a:gd name="connsiteY6" fmla="*/ 2922081 h 3170522"/>
                <a:gd name="connsiteX7" fmla="*/ 3693101 w 5890774"/>
                <a:gd name="connsiteY7" fmla="*/ 3170522 h 3170522"/>
                <a:gd name="connsiteX8" fmla="*/ 1134317 w 5890774"/>
                <a:gd name="connsiteY8" fmla="*/ 3170522 h 3170522"/>
                <a:gd name="connsiteX9" fmla="*/ 996581 w 5890774"/>
                <a:gd name="connsiteY9" fmla="*/ 3091510 h 3170522"/>
                <a:gd name="connsiteX10" fmla="*/ 182112 w 5890774"/>
                <a:gd name="connsiteY10" fmla="*/ 2308585 h 3170522"/>
                <a:gd name="connsiteX11" fmla="*/ 17518 w 5890774"/>
                <a:gd name="connsiteY11" fmla="*/ 2060595 h 3170522"/>
                <a:gd name="connsiteX12" fmla="*/ 201864 w 5890774"/>
                <a:gd name="connsiteY12" fmla="*/ 1773101 h 3170522"/>
                <a:gd name="connsiteX13" fmla="*/ 491550 w 5890774"/>
                <a:gd name="connsiteY13" fmla="*/ 1814799 h 3170522"/>
                <a:gd name="connsiteX14" fmla="*/ 1597624 w 5890774"/>
                <a:gd name="connsiteY14" fmla="*/ 2045233 h 3170522"/>
                <a:gd name="connsiteX15" fmla="*/ 3735156 w 5890774"/>
                <a:gd name="connsiteY15" fmla="*/ 1678733 h 3170522"/>
                <a:gd name="connsiteX16" fmla="*/ 5100193 w 5890774"/>
                <a:gd name="connsiteY16" fmla="*/ 585820 h 3170522"/>
                <a:gd name="connsiteX17" fmla="*/ 5321847 w 5890774"/>
                <a:gd name="connsiteY17" fmla="*/ 269797 h 3170522"/>
                <a:gd name="connsiteX18" fmla="*/ 5861305 w 5890774"/>
                <a:gd name="connsiteY18" fmla="*/ 375 h 3170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90774" h="3170522">
                  <a:moveTo>
                    <a:pt x="5861305" y="375"/>
                  </a:moveTo>
                  <a:lnTo>
                    <a:pt x="5890774" y="3693"/>
                  </a:lnTo>
                  <a:lnTo>
                    <a:pt x="5890774" y="2199193"/>
                  </a:lnTo>
                  <a:lnTo>
                    <a:pt x="5890074" y="2199026"/>
                  </a:lnTo>
                  <a:cubicBezTo>
                    <a:pt x="5876255" y="2191448"/>
                    <a:pt x="5860619" y="2179103"/>
                    <a:pt x="5841965" y="2161546"/>
                  </a:cubicBezTo>
                  <a:cubicBezTo>
                    <a:pt x="5497414" y="1834550"/>
                    <a:pt x="5093609" y="1716042"/>
                    <a:pt x="4623966" y="1832356"/>
                  </a:cubicBezTo>
                  <a:cubicBezTo>
                    <a:pt x="4092326" y="1965678"/>
                    <a:pt x="3752028" y="2419962"/>
                    <a:pt x="3696580" y="2922081"/>
                  </a:cubicBezTo>
                  <a:lnTo>
                    <a:pt x="3693101" y="3170522"/>
                  </a:lnTo>
                  <a:lnTo>
                    <a:pt x="1134317" y="3170522"/>
                  </a:lnTo>
                  <a:lnTo>
                    <a:pt x="996581" y="3091510"/>
                  </a:lnTo>
                  <a:cubicBezTo>
                    <a:pt x="684126" y="2892899"/>
                    <a:pt x="409253" y="2636679"/>
                    <a:pt x="182112" y="2308585"/>
                  </a:cubicBezTo>
                  <a:cubicBezTo>
                    <a:pt x="125053" y="2227385"/>
                    <a:pt x="57020" y="2154963"/>
                    <a:pt x="17518" y="2060595"/>
                  </a:cubicBezTo>
                  <a:cubicBezTo>
                    <a:pt x="-39542" y="1917945"/>
                    <a:pt x="48242" y="1777491"/>
                    <a:pt x="201864" y="1773101"/>
                  </a:cubicBezTo>
                  <a:cubicBezTo>
                    <a:pt x="300620" y="1770907"/>
                    <a:pt x="394988" y="1792853"/>
                    <a:pt x="491550" y="1814799"/>
                  </a:cubicBezTo>
                  <a:cubicBezTo>
                    <a:pt x="858047" y="1902583"/>
                    <a:pt x="1224543" y="1990367"/>
                    <a:pt x="1597624" y="2045233"/>
                  </a:cubicBezTo>
                  <a:cubicBezTo>
                    <a:pt x="2345980" y="2154963"/>
                    <a:pt x="3063612" y="2027676"/>
                    <a:pt x="3735156" y="1678733"/>
                  </a:cubicBezTo>
                  <a:cubicBezTo>
                    <a:pt x="4261859" y="1404408"/>
                    <a:pt x="4731501" y="1055466"/>
                    <a:pt x="5100193" y="585820"/>
                  </a:cubicBezTo>
                  <a:cubicBezTo>
                    <a:pt x="5179198" y="484868"/>
                    <a:pt x="5245036" y="372943"/>
                    <a:pt x="5321847" y="269797"/>
                  </a:cubicBezTo>
                  <a:cubicBezTo>
                    <a:pt x="5458460" y="87096"/>
                    <a:pt x="5650624" y="-6723"/>
                    <a:pt x="5861305" y="3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972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AB0C1093-AAA7-42C2-9308-11A84421C5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3517" y="1914773"/>
            <a:ext cx="4941094" cy="4073290"/>
          </a:xfrm>
          <a:noFill/>
        </p:spPr>
        <p:txBody>
          <a:bodyPr anchor="b"/>
          <a:lstStyle>
            <a:lvl1pPr algn="ctr">
              <a:defRPr sz="3238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8833C42-26B8-4787-B998-5739378F67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3517" y="6145145"/>
            <a:ext cx="4941094" cy="2824761"/>
          </a:xfrm>
        </p:spPr>
        <p:txBody>
          <a:bodyPr/>
          <a:lstStyle>
            <a:lvl1pPr marL="0" indent="0" algn="ctr">
              <a:buNone/>
              <a:defRPr sz="1296">
                <a:solidFill>
                  <a:schemeClr val="bg1"/>
                </a:solidFill>
              </a:defRPr>
            </a:lvl1pPr>
            <a:lvl2pPr marL="246783" indent="0" algn="ctr">
              <a:buNone/>
              <a:defRPr sz="1080"/>
            </a:lvl2pPr>
            <a:lvl3pPr marL="493568" indent="0" algn="ctr">
              <a:buNone/>
              <a:defRPr sz="972"/>
            </a:lvl3pPr>
            <a:lvl4pPr marL="740351" indent="0" algn="ctr">
              <a:buNone/>
              <a:defRPr sz="864"/>
            </a:lvl4pPr>
            <a:lvl5pPr marL="987134" indent="0" algn="ctr">
              <a:buNone/>
              <a:defRPr sz="864"/>
            </a:lvl5pPr>
            <a:lvl6pPr marL="1233918" indent="0" algn="ctr">
              <a:buNone/>
              <a:defRPr sz="864"/>
            </a:lvl6pPr>
            <a:lvl7pPr marL="1480702" indent="0" algn="ctr">
              <a:buNone/>
              <a:defRPr sz="864"/>
            </a:lvl7pPr>
            <a:lvl8pPr marL="1727485" indent="0" algn="ctr">
              <a:buNone/>
              <a:defRPr sz="864"/>
            </a:lvl8pPr>
            <a:lvl9pPr marL="1974269" indent="0" algn="ctr">
              <a:buNone/>
              <a:defRPr sz="864"/>
            </a:lvl9pPr>
          </a:lstStyle>
          <a:p>
            <a:r>
              <a:rPr lang="de-DE" noProof="0"/>
              <a:t>Master-Untertitelformat bearbeiten</a:t>
            </a:r>
            <a:endParaRPr lang="en-US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91245D3-EA7D-4143-908E-6C294E0FF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E9D8BF0-16FC-44F9-887A-C81BE20AA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64855" y="10728945"/>
            <a:ext cx="807769" cy="669442"/>
          </a:xfrm>
          <a:prstGeom prst="rect">
            <a:avLst/>
          </a:prstGeom>
        </p:spPr>
      </p:pic>
      <p:sp>
        <p:nvSpPr>
          <p:cNvPr id="8" name="Textplatzhalter 3">
            <a:extLst>
              <a:ext uri="{FF2B5EF4-FFF2-40B4-BE49-F238E27FC236}">
                <a16:creationId xmlns:a16="http://schemas.microsoft.com/office/drawing/2014/main" id="{B4870A1B-CE16-414E-A7E9-4A5CA908C6DC}"/>
              </a:ext>
            </a:extLst>
          </p:cNvPr>
          <p:cNvSpPr txBox="1">
            <a:spLocks/>
          </p:cNvSpPr>
          <p:nvPr/>
        </p:nvSpPr>
        <p:spPr>
          <a:xfrm>
            <a:off x="63619" y="10779538"/>
            <a:ext cx="1041492" cy="634230"/>
          </a:xfrm>
          <a:prstGeom prst="rect">
            <a:avLst/>
          </a:prstGeom>
          <a:noFill/>
        </p:spPr>
        <p:txBody>
          <a:bodyPr vert="horz" lIns="49357" tIns="24680" rIns="49357" bIns="2468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6" noProof="0">
                <a:solidFill>
                  <a:schemeClr val="bg1"/>
                </a:solidFill>
              </a:rPr>
              <a:t>Confidential – do not distribute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B3F809FE-33E0-44D6-8F81-F32AA1B523B1}"/>
              </a:ext>
            </a:extLst>
          </p:cNvPr>
          <p:cNvSpPr txBox="1">
            <a:spLocks/>
          </p:cNvSpPr>
          <p:nvPr userDrawn="1"/>
        </p:nvSpPr>
        <p:spPr>
          <a:xfrm>
            <a:off x="63619" y="10779538"/>
            <a:ext cx="1041492" cy="634230"/>
          </a:xfrm>
          <a:prstGeom prst="rect">
            <a:avLst/>
          </a:prstGeom>
          <a:noFill/>
        </p:spPr>
        <p:txBody>
          <a:bodyPr vert="horz" lIns="49357" tIns="24680" rIns="49357" bIns="2468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6" noProof="0">
                <a:solidFill>
                  <a:schemeClr val="bg1"/>
                </a:solidFill>
              </a:rPr>
              <a:t>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40311494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with photo">
    <p:bg>
      <p:bgPr>
        <a:solidFill>
          <a:srgbClr val="24B7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B43FA75A-2AD4-4B7E-8CBD-C81A70341573}"/>
              </a:ext>
            </a:extLst>
          </p:cNvPr>
          <p:cNvGrpSpPr/>
          <p:nvPr userDrawn="1"/>
        </p:nvGrpSpPr>
        <p:grpSpPr>
          <a:xfrm>
            <a:off x="3402584" y="1408388"/>
            <a:ext cx="3183165" cy="10291486"/>
            <a:chOff x="6296829" y="825541"/>
            <a:chExt cx="5890774" cy="6032458"/>
          </a:xfrm>
          <a:solidFill>
            <a:srgbClr val="FFFFFF">
              <a:alpha val="10196"/>
            </a:srgbClr>
          </a:solidFill>
        </p:grpSpPr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7F8F453B-8E1B-417A-89C3-DA8A5AEDBFE5}"/>
                </a:ext>
              </a:extLst>
            </p:cNvPr>
            <p:cNvSpPr/>
            <p:nvPr/>
          </p:nvSpPr>
          <p:spPr>
            <a:xfrm>
              <a:off x="8447001" y="1243537"/>
              <a:ext cx="3740602" cy="3637088"/>
            </a:xfrm>
            <a:custGeom>
              <a:avLst/>
              <a:gdLst>
                <a:gd name="connsiteX0" fmla="*/ 3740602 w 3740602"/>
                <a:gd name="connsiteY0" fmla="*/ 0 h 3637088"/>
                <a:gd name="connsiteX1" fmla="*/ 3740602 w 3740602"/>
                <a:gd name="connsiteY1" fmla="*/ 1653888 h 3637088"/>
                <a:gd name="connsiteX2" fmla="*/ 3687176 w 3740602"/>
                <a:gd name="connsiteY2" fmla="*/ 1665741 h 3637088"/>
                <a:gd name="connsiteX3" fmla="*/ 3430636 w 3740602"/>
                <a:gd name="connsiteY3" fmla="*/ 1745916 h 3637088"/>
                <a:gd name="connsiteX4" fmla="*/ 1378693 w 3740602"/>
                <a:gd name="connsiteY4" fmla="*/ 3319448 h 3637088"/>
                <a:gd name="connsiteX5" fmla="*/ 334067 w 3740602"/>
                <a:gd name="connsiteY5" fmla="*/ 3477460 h 3637088"/>
                <a:gd name="connsiteX6" fmla="*/ 90467 w 3740602"/>
                <a:gd name="connsiteY6" fmla="*/ 2428438 h 3637088"/>
                <a:gd name="connsiteX7" fmla="*/ 678618 w 3740602"/>
                <a:gd name="connsiteY7" fmla="*/ 1462812 h 3637088"/>
                <a:gd name="connsiteX8" fmla="*/ 814683 w 3740602"/>
                <a:gd name="connsiteY8" fmla="*/ 1456228 h 3637088"/>
                <a:gd name="connsiteX9" fmla="*/ 1738606 w 3740602"/>
                <a:gd name="connsiteY9" fmla="*/ 1833700 h 3637088"/>
                <a:gd name="connsiteX10" fmla="*/ 2932464 w 3740602"/>
                <a:gd name="connsiteY10" fmla="*/ 231639 h 3637088"/>
                <a:gd name="connsiteX11" fmla="*/ 3037804 w 3740602"/>
                <a:gd name="connsiteY11" fmla="*/ 62654 h 3637088"/>
                <a:gd name="connsiteX12" fmla="*/ 3626023 w 3740602"/>
                <a:gd name="connsiteY12" fmla="*/ 3091 h 3637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40602" h="3637088">
                  <a:moveTo>
                    <a:pt x="3740602" y="0"/>
                  </a:moveTo>
                  <a:lnTo>
                    <a:pt x="3740602" y="1653888"/>
                  </a:lnTo>
                  <a:lnTo>
                    <a:pt x="3687176" y="1665741"/>
                  </a:lnTo>
                  <a:cubicBezTo>
                    <a:pt x="3601471" y="1688548"/>
                    <a:pt x="3515951" y="1715192"/>
                    <a:pt x="3430636" y="1745916"/>
                  </a:cubicBezTo>
                  <a:cubicBezTo>
                    <a:pt x="2581329" y="2053161"/>
                    <a:pt x="1879060" y="2555726"/>
                    <a:pt x="1378693" y="3319448"/>
                  </a:cubicBezTo>
                  <a:cubicBezTo>
                    <a:pt x="1150455" y="3668390"/>
                    <a:pt x="667645" y="3743007"/>
                    <a:pt x="334067" y="3477460"/>
                  </a:cubicBezTo>
                  <a:cubicBezTo>
                    <a:pt x="7073" y="3218496"/>
                    <a:pt x="-91684" y="2830051"/>
                    <a:pt x="90467" y="2428438"/>
                  </a:cubicBezTo>
                  <a:cubicBezTo>
                    <a:pt x="246283" y="2083885"/>
                    <a:pt x="430629" y="1752500"/>
                    <a:pt x="678618" y="1462812"/>
                  </a:cubicBezTo>
                  <a:cubicBezTo>
                    <a:pt x="731288" y="1399169"/>
                    <a:pt x="759818" y="1403558"/>
                    <a:pt x="814683" y="1456228"/>
                  </a:cubicBezTo>
                  <a:cubicBezTo>
                    <a:pt x="1073645" y="1699830"/>
                    <a:pt x="1378693" y="1835895"/>
                    <a:pt x="1738606" y="1833700"/>
                  </a:cubicBezTo>
                  <a:cubicBezTo>
                    <a:pt x="2570356" y="1827117"/>
                    <a:pt x="3167285" y="1001945"/>
                    <a:pt x="2932464" y="231639"/>
                  </a:cubicBezTo>
                  <a:cubicBezTo>
                    <a:pt x="2890767" y="95573"/>
                    <a:pt x="2897351" y="88989"/>
                    <a:pt x="3037804" y="62654"/>
                  </a:cubicBezTo>
                  <a:cubicBezTo>
                    <a:pt x="3222150" y="31381"/>
                    <a:pt x="3406496" y="12453"/>
                    <a:pt x="3626023" y="3091"/>
                  </a:cubicBezTo>
                  <a:close/>
                </a:path>
              </a:pathLst>
            </a:custGeom>
            <a:grpFill/>
            <a:ln w="14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72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EE4FBB86-ADCF-4098-9F7F-3D2B04C873B7}"/>
                </a:ext>
              </a:extLst>
            </p:cNvPr>
            <p:cNvSpPr/>
            <p:nvPr/>
          </p:nvSpPr>
          <p:spPr>
            <a:xfrm>
              <a:off x="9180222" y="825541"/>
              <a:ext cx="1982011" cy="1988343"/>
            </a:xfrm>
            <a:custGeom>
              <a:avLst/>
              <a:gdLst>
                <a:gd name="connsiteX0" fmla="*/ 996607 w 1982011"/>
                <a:gd name="connsiteY0" fmla="*/ 1988344 h 1988343"/>
                <a:gd name="connsiteX1" fmla="*/ 262 w 1982011"/>
                <a:gd name="connsiteY1" fmla="*/ 1013939 h 1988343"/>
                <a:gd name="connsiteX2" fmla="*/ 992218 w 1982011"/>
                <a:gd name="connsiteY2" fmla="*/ 32 h 1988343"/>
                <a:gd name="connsiteX3" fmla="*/ 1981979 w 1982011"/>
                <a:gd name="connsiteY3" fmla="*/ 1000772 h 1988343"/>
                <a:gd name="connsiteX4" fmla="*/ 996607 w 1982011"/>
                <a:gd name="connsiteY4" fmla="*/ 1988344 h 198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2011" h="1988343">
                  <a:moveTo>
                    <a:pt x="996607" y="1988344"/>
                  </a:moveTo>
                  <a:cubicBezTo>
                    <a:pt x="412845" y="1966398"/>
                    <a:pt x="13430" y="1586731"/>
                    <a:pt x="262" y="1013939"/>
                  </a:cubicBezTo>
                  <a:cubicBezTo>
                    <a:pt x="-12905" y="388477"/>
                    <a:pt x="472099" y="4421"/>
                    <a:pt x="992218" y="32"/>
                  </a:cubicBezTo>
                  <a:cubicBezTo>
                    <a:pt x="1536476" y="-4357"/>
                    <a:pt x="1979784" y="445537"/>
                    <a:pt x="1981979" y="1000772"/>
                  </a:cubicBezTo>
                  <a:cubicBezTo>
                    <a:pt x="1986368" y="1545034"/>
                    <a:pt x="1545255" y="1986149"/>
                    <a:pt x="996607" y="1988344"/>
                  </a:cubicBezTo>
                  <a:close/>
                </a:path>
              </a:pathLst>
            </a:custGeom>
            <a:grpFill/>
            <a:ln w="14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72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B98CFA44-5DD5-4CC7-90F5-93C907A335C2}"/>
                </a:ext>
              </a:extLst>
            </p:cNvPr>
            <p:cNvSpPr/>
            <p:nvPr userDrawn="1"/>
          </p:nvSpPr>
          <p:spPr>
            <a:xfrm>
              <a:off x="10240399" y="5743648"/>
              <a:ext cx="1947204" cy="1114351"/>
            </a:xfrm>
            <a:custGeom>
              <a:avLst/>
              <a:gdLst>
                <a:gd name="connsiteX0" fmla="*/ 989834 w 1947204"/>
                <a:gd name="connsiteY0" fmla="*/ 34 h 1114351"/>
                <a:gd name="connsiteX1" fmla="*/ 1919381 w 1947204"/>
                <a:gd name="connsiteY1" fmla="*/ 596590 h 1114351"/>
                <a:gd name="connsiteX2" fmla="*/ 1947204 w 1947204"/>
                <a:gd name="connsiteY2" fmla="*/ 686198 h 1114351"/>
                <a:gd name="connsiteX3" fmla="*/ 1947204 w 1947204"/>
                <a:gd name="connsiteY3" fmla="*/ 1114351 h 1114351"/>
                <a:gd name="connsiteX4" fmla="*/ 11668 w 1947204"/>
                <a:gd name="connsiteY4" fmla="*/ 1114351 h 1114351"/>
                <a:gd name="connsiteX5" fmla="*/ 73 w 1947204"/>
                <a:gd name="connsiteY5" fmla="*/ 1011747 h 1114351"/>
                <a:gd name="connsiteX6" fmla="*/ 989834 w 1947204"/>
                <a:gd name="connsiteY6" fmla="*/ 34 h 1114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7204" h="1114351">
                  <a:moveTo>
                    <a:pt x="989834" y="34"/>
                  </a:moveTo>
                  <a:cubicBezTo>
                    <a:pt x="1414488" y="-3257"/>
                    <a:pt x="1767543" y="237875"/>
                    <a:pt x="1919381" y="596590"/>
                  </a:cubicBezTo>
                  <a:lnTo>
                    <a:pt x="1947204" y="686198"/>
                  </a:lnTo>
                  <a:lnTo>
                    <a:pt x="1947204" y="1114351"/>
                  </a:lnTo>
                  <a:lnTo>
                    <a:pt x="11668" y="1114351"/>
                  </a:lnTo>
                  <a:lnTo>
                    <a:pt x="73" y="1011747"/>
                  </a:lnTo>
                  <a:cubicBezTo>
                    <a:pt x="-6511" y="458707"/>
                    <a:pt x="438991" y="4423"/>
                    <a:pt x="989834" y="3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972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7865FA9D-6443-4CBC-8B59-8DA31F58F361}"/>
                </a:ext>
              </a:extLst>
            </p:cNvPr>
            <p:cNvSpPr/>
            <p:nvPr userDrawn="1"/>
          </p:nvSpPr>
          <p:spPr>
            <a:xfrm>
              <a:off x="6296829" y="3687477"/>
              <a:ext cx="5890774" cy="3170522"/>
            </a:xfrm>
            <a:custGeom>
              <a:avLst/>
              <a:gdLst>
                <a:gd name="connsiteX0" fmla="*/ 5861305 w 5890774"/>
                <a:gd name="connsiteY0" fmla="*/ 375 h 3170522"/>
                <a:gd name="connsiteX1" fmla="*/ 5890774 w 5890774"/>
                <a:gd name="connsiteY1" fmla="*/ 3693 h 3170522"/>
                <a:gd name="connsiteX2" fmla="*/ 5890774 w 5890774"/>
                <a:gd name="connsiteY2" fmla="*/ 2199193 h 3170522"/>
                <a:gd name="connsiteX3" fmla="*/ 5890074 w 5890774"/>
                <a:gd name="connsiteY3" fmla="*/ 2199026 h 3170522"/>
                <a:gd name="connsiteX4" fmla="*/ 5841965 w 5890774"/>
                <a:gd name="connsiteY4" fmla="*/ 2161546 h 3170522"/>
                <a:gd name="connsiteX5" fmla="*/ 4623966 w 5890774"/>
                <a:gd name="connsiteY5" fmla="*/ 1832356 h 3170522"/>
                <a:gd name="connsiteX6" fmla="*/ 3696580 w 5890774"/>
                <a:gd name="connsiteY6" fmla="*/ 2922081 h 3170522"/>
                <a:gd name="connsiteX7" fmla="*/ 3693101 w 5890774"/>
                <a:gd name="connsiteY7" fmla="*/ 3170522 h 3170522"/>
                <a:gd name="connsiteX8" fmla="*/ 1134317 w 5890774"/>
                <a:gd name="connsiteY8" fmla="*/ 3170522 h 3170522"/>
                <a:gd name="connsiteX9" fmla="*/ 996581 w 5890774"/>
                <a:gd name="connsiteY9" fmla="*/ 3091510 h 3170522"/>
                <a:gd name="connsiteX10" fmla="*/ 182112 w 5890774"/>
                <a:gd name="connsiteY10" fmla="*/ 2308585 h 3170522"/>
                <a:gd name="connsiteX11" fmla="*/ 17518 w 5890774"/>
                <a:gd name="connsiteY11" fmla="*/ 2060595 h 3170522"/>
                <a:gd name="connsiteX12" fmla="*/ 201864 w 5890774"/>
                <a:gd name="connsiteY12" fmla="*/ 1773101 h 3170522"/>
                <a:gd name="connsiteX13" fmla="*/ 491550 w 5890774"/>
                <a:gd name="connsiteY13" fmla="*/ 1814799 h 3170522"/>
                <a:gd name="connsiteX14" fmla="*/ 1597624 w 5890774"/>
                <a:gd name="connsiteY14" fmla="*/ 2045233 h 3170522"/>
                <a:gd name="connsiteX15" fmla="*/ 3735156 w 5890774"/>
                <a:gd name="connsiteY15" fmla="*/ 1678733 h 3170522"/>
                <a:gd name="connsiteX16" fmla="*/ 5100193 w 5890774"/>
                <a:gd name="connsiteY16" fmla="*/ 585820 h 3170522"/>
                <a:gd name="connsiteX17" fmla="*/ 5321847 w 5890774"/>
                <a:gd name="connsiteY17" fmla="*/ 269797 h 3170522"/>
                <a:gd name="connsiteX18" fmla="*/ 5861305 w 5890774"/>
                <a:gd name="connsiteY18" fmla="*/ 375 h 3170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90774" h="3170522">
                  <a:moveTo>
                    <a:pt x="5861305" y="375"/>
                  </a:moveTo>
                  <a:lnTo>
                    <a:pt x="5890774" y="3693"/>
                  </a:lnTo>
                  <a:lnTo>
                    <a:pt x="5890774" y="2199193"/>
                  </a:lnTo>
                  <a:lnTo>
                    <a:pt x="5890074" y="2199026"/>
                  </a:lnTo>
                  <a:cubicBezTo>
                    <a:pt x="5876255" y="2191448"/>
                    <a:pt x="5860619" y="2179103"/>
                    <a:pt x="5841965" y="2161546"/>
                  </a:cubicBezTo>
                  <a:cubicBezTo>
                    <a:pt x="5497414" y="1834550"/>
                    <a:pt x="5093609" y="1716042"/>
                    <a:pt x="4623966" y="1832356"/>
                  </a:cubicBezTo>
                  <a:cubicBezTo>
                    <a:pt x="4092326" y="1965678"/>
                    <a:pt x="3752028" y="2419962"/>
                    <a:pt x="3696580" y="2922081"/>
                  </a:cubicBezTo>
                  <a:lnTo>
                    <a:pt x="3693101" y="3170522"/>
                  </a:lnTo>
                  <a:lnTo>
                    <a:pt x="1134317" y="3170522"/>
                  </a:lnTo>
                  <a:lnTo>
                    <a:pt x="996581" y="3091510"/>
                  </a:lnTo>
                  <a:cubicBezTo>
                    <a:pt x="684126" y="2892899"/>
                    <a:pt x="409253" y="2636679"/>
                    <a:pt x="182112" y="2308585"/>
                  </a:cubicBezTo>
                  <a:cubicBezTo>
                    <a:pt x="125053" y="2227385"/>
                    <a:pt x="57020" y="2154963"/>
                    <a:pt x="17518" y="2060595"/>
                  </a:cubicBezTo>
                  <a:cubicBezTo>
                    <a:pt x="-39542" y="1917945"/>
                    <a:pt x="48242" y="1777491"/>
                    <a:pt x="201864" y="1773101"/>
                  </a:cubicBezTo>
                  <a:cubicBezTo>
                    <a:pt x="300620" y="1770907"/>
                    <a:pt x="394988" y="1792853"/>
                    <a:pt x="491550" y="1814799"/>
                  </a:cubicBezTo>
                  <a:cubicBezTo>
                    <a:pt x="858047" y="1902583"/>
                    <a:pt x="1224543" y="1990367"/>
                    <a:pt x="1597624" y="2045233"/>
                  </a:cubicBezTo>
                  <a:cubicBezTo>
                    <a:pt x="2345980" y="2154963"/>
                    <a:pt x="3063612" y="2027676"/>
                    <a:pt x="3735156" y="1678733"/>
                  </a:cubicBezTo>
                  <a:cubicBezTo>
                    <a:pt x="4261859" y="1404408"/>
                    <a:pt x="4731501" y="1055466"/>
                    <a:pt x="5100193" y="585820"/>
                  </a:cubicBezTo>
                  <a:cubicBezTo>
                    <a:pt x="5179198" y="484868"/>
                    <a:pt x="5245036" y="372943"/>
                    <a:pt x="5321847" y="269797"/>
                  </a:cubicBezTo>
                  <a:cubicBezTo>
                    <a:pt x="5458460" y="87096"/>
                    <a:pt x="5650624" y="-6723"/>
                    <a:pt x="5861305" y="3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972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AB0C1093-AAA7-42C2-9308-11A84421C5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7603" y="1914773"/>
            <a:ext cx="3047008" cy="4073290"/>
          </a:xfrm>
        </p:spPr>
        <p:txBody>
          <a:bodyPr anchor="b"/>
          <a:lstStyle>
            <a:lvl1pPr algn="ctr">
              <a:defRPr sz="3238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8833C42-26B8-4787-B998-5739378F67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7603" y="6145145"/>
            <a:ext cx="3047008" cy="2824761"/>
          </a:xfrm>
        </p:spPr>
        <p:txBody>
          <a:bodyPr/>
          <a:lstStyle>
            <a:lvl1pPr marL="0" indent="0" algn="ctr">
              <a:buNone/>
              <a:defRPr sz="1296">
                <a:solidFill>
                  <a:schemeClr val="bg1"/>
                </a:solidFill>
              </a:defRPr>
            </a:lvl1pPr>
            <a:lvl2pPr marL="246783" indent="0" algn="ctr">
              <a:buNone/>
              <a:defRPr sz="1080"/>
            </a:lvl2pPr>
            <a:lvl3pPr marL="493568" indent="0" algn="ctr">
              <a:buNone/>
              <a:defRPr sz="972"/>
            </a:lvl3pPr>
            <a:lvl4pPr marL="740351" indent="0" algn="ctr">
              <a:buNone/>
              <a:defRPr sz="864"/>
            </a:lvl4pPr>
            <a:lvl5pPr marL="987134" indent="0" algn="ctr">
              <a:buNone/>
              <a:defRPr sz="864"/>
            </a:lvl5pPr>
            <a:lvl6pPr marL="1233918" indent="0" algn="ctr">
              <a:buNone/>
              <a:defRPr sz="864"/>
            </a:lvl6pPr>
            <a:lvl7pPr marL="1480702" indent="0" algn="ctr">
              <a:buNone/>
              <a:defRPr sz="864"/>
            </a:lvl7pPr>
            <a:lvl8pPr marL="1727485" indent="0" algn="ctr">
              <a:buNone/>
              <a:defRPr sz="864"/>
            </a:lvl8pPr>
            <a:lvl9pPr marL="1974269" indent="0" algn="ctr">
              <a:buNone/>
              <a:defRPr sz="864"/>
            </a:lvl9pPr>
          </a:lstStyle>
          <a:p>
            <a:r>
              <a:rPr lang="de-DE" noProof="0"/>
              <a:t>Master-Untertitelformat bearbeiten</a:t>
            </a:r>
            <a:endParaRPr lang="en-US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91245D3-EA7D-4143-908E-6C294E0FF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7603" y="10181975"/>
            <a:ext cx="2223492" cy="6229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10FB3BBA-4E99-4CCB-A74D-24AFA8B6D60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" y="-21667"/>
            <a:ext cx="2544320" cy="1172154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B23059A-F737-4E56-8458-53640DDE8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64855" y="10728945"/>
            <a:ext cx="807769" cy="66944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7FDD84E-7842-4BAE-A17E-F20FD42C61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-3367191" y="5744023"/>
            <a:ext cx="11847347" cy="215327"/>
          </a:xfrm>
          <a:prstGeom prst="rect">
            <a:avLst/>
          </a:prstGeom>
        </p:spPr>
      </p:pic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F549E6E1-C659-4604-8284-1D9DC32B7796}"/>
              </a:ext>
            </a:extLst>
          </p:cNvPr>
          <p:cNvSpPr txBox="1">
            <a:spLocks/>
          </p:cNvSpPr>
          <p:nvPr/>
        </p:nvSpPr>
        <p:spPr>
          <a:xfrm>
            <a:off x="2684682" y="10779538"/>
            <a:ext cx="1041492" cy="634230"/>
          </a:xfrm>
          <a:prstGeom prst="rect">
            <a:avLst/>
          </a:prstGeom>
          <a:noFill/>
        </p:spPr>
        <p:txBody>
          <a:bodyPr vert="horz" lIns="49357" tIns="24680" rIns="49357" bIns="2468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6" noProof="0">
                <a:solidFill>
                  <a:schemeClr val="bg1"/>
                </a:solidFill>
              </a:rPr>
              <a:t>Confidential – do not distribute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3A431CF-235E-4429-B57A-831D8E3634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-3367191" y="5744023"/>
            <a:ext cx="11847347" cy="215327"/>
          </a:xfrm>
          <a:prstGeom prst="rect">
            <a:avLst/>
          </a:prstGeom>
        </p:spPr>
      </p:pic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3ACCED8D-4B9F-49EC-8A2C-A9BCE5B81860}"/>
              </a:ext>
            </a:extLst>
          </p:cNvPr>
          <p:cNvSpPr txBox="1">
            <a:spLocks/>
          </p:cNvSpPr>
          <p:nvPr userDrawn="1"/>
        </p:nvSpPr>
        <p:spPr>
          <a:xfrm>
            <a:off x="2684682" y="10779538"/>
            <a:ext cx="1041492" cy="634230"/>
          </a:xfrm>
          <a:prstGeom prst="rect">
            <a:avLst/>
          </a:prstGeom>
          <a:noFill/>
        </p:spPr>
        <p:txBody>
          <a:bodyPr vert="horz" lIns="49357" tIns="24680" rIns="49357" bIns="2468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6" noProof="0">
                <a:solidFill>
                  <a:schemeClr val="bg1"/>
                </a:solidFill>
              </a:rPr>
              <a:t>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33193536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with photo">
    <p:bg>
      <p:bgPr>
        <a:solidFill>
          <a:srgbClr val="24B7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23DCBE96-28D1-41CE-968F-78D17208B7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-1919351" y="5742275"/>
            <a:ext cx="11847347" cy="21532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B0C1093-AAA7-42C2-9308-11A84421C5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453" y="1914773"/>
            <a:ext cx="3692972" cy="4073290"/>
          </a:xfrm>
        </p:spPr>
        <p:txBody>
          <a:bodyPr anchor="b"/>
          <a:lstStyle>
            <a:lvl1pPr algn="ctr">
              <a:defRPr sz="3238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8833C42-26B8-4787-B998-5739378F67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453" y="6145145"/>
            <a:ext cx="3692972" cy="2824761"/>
          </a:xfrm>
        </p:spPr>
        <p:txBody>
          <a:bodyPr/>
          <a:lstStyle>
            <a:lvl1pPr marL="0" indent="0" algn="ctr">
              <a:buNone/>
              <a:defRPr sz="1296">
                <a:solidFill>
                  <a:schemeClr val="bg1"/>
                </a:solidFill>
              </a:defRPr>
            </a:lvl1pPr>
            <a:lvl2pPr marL="246783" indent="0" algn="ctr">
              <a:buNone/>
              <a:defRPr sz="1080"/>
            </a:lvl2pPr>
            <a:lvl3pPr marL="493568" indent="0" algn="ctr">
              <a:buNone/>
              <a:defRPr sz="972"/>
            </a:lvl3pPr>
            <a:lvl4pPr marL="740351" indent="0" algn="ctr">
              <a:buNone/>
              <a:defRPr sz="864"/>
            </a:lvl4pPr>
            <a:lvl5pPr marL="987134" indent="0" algn="ctr">
              <a:buNone/>
              <a:defRPr sz="864"/>
            </a:lvl5pPr>
            <a:lvl6pPr marL="1233918" indent="0" algn="ctr">
              <a:buNone/>
              <a:defRPr sz="864"/>
            </a:lvl6pPr>
            <a:lvl7pPr marL="1480702" indent="0" algn="ctr">
              <a:buNone/>
              <a:defRPr sz="864"/>
            </a:lvl7pPr>
            <a:lvl8pPr marL="1727485" indent="0" algn="ctr">
              <a:buNone/>
              <a:defRPr sz="864"/>
            </a:lvl8pPr>
            <a:lvl9pPr marL="1974269" indent="0" algn="ctr">
              <a:buNone/>
              <a:defRPr sz="864"/>
            </a:lvl9pPr>
          </a:lstStyle>
          <a:p>
            <a:r>
              <a:rPr lang="de-DE" noProof="0"/>
              <a:t>Master-Untertitelformat bearbeiten</a:t>
            </a:r>
            <a:endParaRPr lang="en-US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91245D3-EA7D-4143-908E-6C294E0FF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5112" y="10779540"/>
            <a:ext cx="2223492" cy="6229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10FB3BBA-4E99-4CCB-A74D-24AFA8B6D60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043807" y="0"/>
            <a:ext cx="2544320" cy="1172154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B23059A-F737-4E56-8458-53640DDE89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64855" y="10728945"/>
            <a:ext cx="807769" cy="669442"/>
          </a:xfrm>
          <a:prstGeom prst="rect">
            <a:avLst/>
          </a:prstGeom>
        </p:spPr>
      </p:pic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78982AD4-E2DC-4A3D-BED3-802927548184}"/>
              </a:ext>
            </a:extLst>
          </p:cNvPr>
          <p:cNvSpPr txBox="1">
            <a:spLocks/>
          </p:cNvSpPr>
          <p:nvPr/>
        </p:nvSpPr>
        <p:spPr>
          <a:xfrm>
            <a:off x="63619" y="10779538"/>
            <a:ext cx="1041492" cy="634230"/>
          </a:xfrm>
          <a:prstGeom prst="rect">
            <a:avLst/>
          </a:prstGeom>
          <a:noFill/>
        </p:spPr>
        <p:txBody>
          <a:bodyPr vert="horz" lIns="49357" tIns="24680" rIns="49357" bIns="2468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6" noProof="0">
                <a:solidFill>
                  <a:schemeClr val="bg1"/>
                </a:solidFill>
              </a:rPr>
              <a:t>Confidential – do not distribute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48BDCDAD-6D57-437D-B8BE-126D861304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-1919351" y="5742275"/>
            <a:ext cx="11847347" cy="215327"/>
          </a:xfrm>
          <a:prstGeom prst="rect">
            <a:avLst/>
          </a:prstGeom>
        </p:spPr>
      </p:pic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F033655A-B1AF-44F7-9A38-C22861CB8200}"/>
              </a:ext>
            </a:extLst>
          </p:cNvPr>
          <p:cNvSpPr txBox="1">
            <a:spLocks/>
          </p:cNvSpPr>
          <p:nvPr userDrawn="1"/>
        </p:nvSpPr>
        <p:spPr>
          <a:xfrm>
            <a:off x="63619" y="10779538"/>
            <a:ext cx="1041492" cy="634230"/>
          </a:xfrm>
          <a:prstGeom prst="rect">
            <a:avLst/>
          </a:prstGeom>
          <a:noFill/>
        </p:spPr>
        <p:txBody>
          <a:bodyPr vert="horz" lIns="49357" tIns="24680" rIns="49357" bIns="2468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6" noProof="0">
                <a:solidFill>
                  <a:schemeClr val="bg1"/>
                </a:solidFill>
              </a:rPr>
              <a:t>Confidential – do not distribute</a:t>
            </a: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7B6C7654-2693-489E-A1AB-16CF21707D4F}"/>
              </a:ext>
            </a:extLst>
          </p:cNvPr>
          <p:cNvGrpSpPr/>
          <p:nvPr userDrawn="1"/>
        </p:nvGrpSpPr>
        <p:grpSpPr>
          <a:xfrm>
            <a:off x="860640" y="1408388"/>
            <a:ext cx="3183165" cy="10291486"/>
            <a:chOff x="6296829" y="825541"/>
            <a:chExt cx="5890774" cy="6032458"/>
          </a:xfrm>
          <a:solidFill>
            <a:srgbClr val="FFFFFF">
              <a:alpha val="10196"/>
            </a:srgbClr>
          </a:solidFill>
        </p:grpSpPr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D4D748BF-E958-405F-A438-2F7B12D2AC12}"/>
                </a:ext>
              </a:extLst>
            </p:cNvPr>
            <p:cNvSpPr/>
            <p:nvPr/>
          </p:nvSpPr>
          <p:spPr>
            <a:xfrm>
              <a:off x="8447001" y="1243537"/>
              <a:ext cx="3740602" cy="3637088"/>
            </a:xfrm>
            <a:custGeom>
              <a:avLst/>
              <a:gdLst>
                <a:gd name="connsiteX0" fmla="*/ 3740602 w 3740602"/>
                <a:gd name="connsiteY0" fmla="*/ 0 h 3637088"/>
                <a:gd name="connsiteX1" fmla="*/ 3740602 w 3740602"/>
                <a:gd name="connsiteY1" fmla="*/ 1653888 h 3637088"/>
                <a:gd name="connsiteX2" fmla="*/ 3687176 w 3740602"/>
                <a:gd name="connsiteY2" fmla="*/ 1665741 h 3637088"/>
                <a:gd name="connsiteX3" fmla="*/ 3430636 w 3740602"/>
                <a:gd name="connsiteY3" fmla="*/ 1745916 h 3637088"/>
                <a:gd name="connsiteX4" fmla="*/ 1378693 w 3740602"/>
                <a:gd name="connsiteY4" fmla="*/ 3319448 h 3637088"/>
                <a:gd name="connsiteX5" fmla="*/ 334067 w 3740602"/>
                <a:gd name="connsiteY5" fmla="*/ 3477460 h 3637088"/>
                <a:gd name="connsiteX6" fmla="*/ 90467 w 3740602"/>
                <a:gd name="connsiteY6" fmla="*/ 2428438 h 3637088"/>
                <a:gd name="connsiteX7" fmla="*/ 678618 w 3740602"/>
                <a:gd name="connsiteY7" fmla="*/ 1462812 h 3637088"/>
                <a:gd name="connsiteX8" fmla="*/ 814683 w 3740602"/>
                <a:gd name="connsiteY8" fmla="*/ 1456228 h 3637088"/>
                <a:gd name="connsiteX9" fmla="*/ 1738606 w 3740602"/>
                <a:gd name="connsiteY9" fmla="*/ 1833700 h 3637088"/>
                <a:gd name="connsiteX10" fmla="*/ 2932464 w 3740602"/>
                <a:gd name="connsiteY10" fmla="*/ 231639 h 3637088"/>
                <a:gd name="connsiteX11" fmla="*/ 3037804 w 3740602"/>
                <a:gd name="connsiteY11" fmla="*/ 62654 h 3637088"/>
                <a:gd name="connsiteX12" fmla="*/ 3626023 w 3740602"/>
                <a:gd name="connsiteY12" fmla="*/ 3091 h 3637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40602" h="3637088">
                  <a:moveTo>
                    <a:pt x="3740602" y="0"/>
                  </a:moveTo>
                  <a:lnTo>
                    <a:pt x="3740602" y="1653888"/>
                  </a:lnTo>
                  <a:lnTo>
                    <a:pt x="3687176" y="1665741"/>
                  </a:lnTo>
                  <a:cubicBezTo>
                    <a:pt x="3601471" y="1688548"/>
                    <a:pt x="3515951" y="1715192"/>
                    <a:pt x="3430636" y="1745916"/>
                  </a:cubicBezTo>
                  <a:cubicBezTo>
                    <a:pt x="2581329" y="2053161"/>
                    <a:pt x="1879060" y="2555726"/>
                    <a:pt x="1378693" y="3319448"/>
                  </a:cubicBezTo>
                  <a:cubicBezTo>
                    <a:pt x="1150455" y="3668390"/>
                    <a:pt x="667645" y="3743007"/>
                    <a:pt x="334067" y="3477460"/>
                  </a:cubicBezTo>
                  <a:cubicBezTo>
                    <a:pt x="7073" y="3218496"/>
                    <a:pt x="-91684" y="2830051"/>
                    <a:pt x="90467" y="2428438"/>
                  </a:cubicBezTo>
                  <a:cubicBezTo>
                    <a:pt x="246283" y="2083885"/>
                    <a:pt x="430629" y="1752500"/>
                    <a:pt x="678618" y="1462812"/>
                  </a:cubicBezTo>
                  <a:cubicBezTo>
                    <a:pt x="731288" y="1399169"/>
                    <a:pt x="759818" y="1403558"/>
                    <a:pt x="814683" y="1456228"/>
                  </a:cubicBezTo>
                  <a:cubicBezTo>
                    <a:pt x="1073645" y="1699830"/>
                    <a:pt x="1378693" y="1835895"/>
                    <a:pt x="1738606" y="1833700"/>
                  </a:cubicBezTo>
                  <a:cubicBezTo>
                    <a:pt x="2570356" y="1827117"/>
                    <a:pt x="3167285" y="1001945"/>
                    <a:pt x="2932464" y="231639"/>
                  </a:cubicBezTo>
                  <a:cubicBezTo>
                    <a:pt x="2890767" y="95573"/>
                    <a:pt x="2897351" y="88989"/>
                    <a:pt x="3037804" y="62654"/>
                  </a:cubicBezTo>
                  <a:cubicBezTo>
                    <a:pt x="3222150" y="31381"/>
                    <a:pt x="3406496" y="12453"/>
                    <a:pt x="3626023" y="3091"/>
                  </a:cubicBezTo>
                  <a:close/>
                </a:path>
              </a:pathLst>
            </a:custGeom>
            <a:grpFill/>
            <a:ln w="14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72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DBD8D266-12A1-4626-B758-4F45C453FBEF}"/>
                </a:ext>
              </a:extLst>
            </p:cNvPr>
            <p:cNvSpPr/>
            <p:nvPr/>
          </p:nvSpPr>
          <p:spPr>
            <a:xfrm>
              <a:off x="9180222" y="825541"/>
              <a:ext cx="1982011" cy="1988343"/>
            </a:xfrm>
            <a:custGeom>
              <a:avLst/>
              <a:gdLst>
                <a:gd name="connsiteX0" fmla="*/ 996607 w 1982011"/>
                <a:gd name="connsiteY0" fmla="*/ 1988344 h 1988343"/>
                <a:gd name="connsiteX1" fmla="*/ 262 w 1982011"/>
                <a:gd name="connsiteY1" fmla="*/ 1013939 h 1988343"/>
                <a:gd name="connsiteX2" fmla="*/ 992218 w 1982011"/>
                <a:gd name="connsiteY2" fmla="*/ 32 h 1988343"/>
                <a:gd name="connsiteX3" fmla="*/ 1981979 w 1982011"/>
                <a:gd name="connsiteY3" fmla="*/ 1000772 h 1988343"/>
                <a:gd name="connsiteX4" fmla="*/ 996607 w 1982011"/>
                <a:gd name="connsiteY4" fmla="*/ 1988344 h 198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2011" h="1988343">
                  <a:moveTo>
                    <a:pt x="996607" y="1988344"/>
                  </a:moveTo>
                  <a:cubicBezTo>
                    <a:pt x="412845" y="1966398"/>
                    <a:pt x="13430" y="1586731"/>
                    <a:pt x="262" y="1013939"/>
                  </a:cubicBezTo>
                  <a:cubicBezTo>
                    <a:pt x="-12905" y="388477"/>
                    <a:pt x="472099" y="4421"/>
                    <a:pt x="992218" y="32"/>
                  </a:cubicBezTo>
                  <a:cubicBezTo>
                    <a:pt x="1536476" y="-4357"/>
                    <a:pt x="1979784" y="445537"/>
                    <a:pt x="1981979" y="1000772"/>
                  </a:cubicBezTo>
                  <a:cubicBezTo>
                    <a:pt x="1986368" y="1545034"/>
                    <a:pt x="1545255" y="1986149"/>
                    <a:pt x="996607" y="1988344"/>
                  </a:cubicBezTo>
                  <a:close/>
                </a:path>
              </a:pathLst>
            </a:custGeom>
            <a:grpFill/>
            <a:ln w="14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72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045E28B5-518C-4752-A660-8E56352DBEC7}"/>
                </a:ext>
              </a:extLst>
            </p:cNvPr>
            <p:cNvSpPr/>
            <p:nvPr userDrawn="1"/>
          </p:nvSpPr>
          <p:spPr>
            <a:xfrm>
              <a:off x="10240399" y="5743648"/>
              <a:ext cx="1947204" cy="1114351"/>
            </a:xfrm>
            <a:custGeom>
              <a:avLst/>
              <a:gdLst>
                <a:gd name="connsiteX0" fmla="*/ 989834 w 1947204"/>
                <a:gd name="connsiteY0" fmla="*/ 34 h 1114351"/>
                <a:gd name="connsiteX1" fmla="*/ 1919381 w 1947204"/>
                <a:gd name="connsiteY1" fmla="*/ 596590 h 1114351"/>
                <a:gd name="connsiteX2" fmla="*/ 1947204 w 1947204"/>
                <a:gd name="connsiteY2" fmla="*/ 686198 h 1114351"/>
                <a:gd name="connsiteX3" fmla="*/ 1947204 w 1947204"/>
                <a:gd name="connsiteY3" fmla="*/ 1114351 h 1114351"/>
                <a:gd name="connsiteX4" fmla="*/ 11668 w 1947204"/>
                <a:gd name="connsiteY4" fmla="*/ 1114351 h 1114351"/>
                <a:gd name="connsiteX5" fmla="*/ 73 w 1947204"/>
                <a:gd name="connsiteY5" fmla="*/ 1011747 h 1114351"/>
                <a:gd name="connsiteX6" fmla="*/ 989834 w 1947204"/>
                <a:gd name="connsiteY6" fmla="*/ 34 h 1114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7204" h="1114351">
                  <a:moveTo>
                    <a:pt x="989834" y="34"/>
                  </a:moveTo>
                  <a:cubicBezTo>
                    <a:pt x="1414488" y="-3257"/>
                    <a:pt x="1767543" y="237875"/>
                    <a:pt x="1919381" y="596590"/>
                  </a:cubicBezTo>
                  <a:lnTo>
                    <a:pt x="1947204" y="686198"/>
                  </a:lnTo>
                  <a:lnTo>
                    <a:pt x="1947204" y="1114351"/>
                  </a:lnTo>
                  <a:lnTo>
                    <a:pt x="11668" y="1114351"/>
                  </a:lnTo>
                  <a:lnTo>
                    <a:pt x="73" y="1011747"/>
                  </a:lnTo>
                  <a:cubicBezTo>
                    <a:pt x="-6511" y="458707"/>
                    <a:pt x="438991" y="4423"/>
                    <a:pt x="989834" y="3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972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6AD39890-C74E-47A6-8528-7297EA160B40}"/>
                </a:ext>
              </a:extLst>
            </p:cNvPr>
            <p:cNvSpPr/>
            <p:nvPr userDrawn="1"/>
          </p:nvSpPr>
          <p:spPr>
            <a:xfrm>
              <a:off x="6296829" y="3687477"/>
              <a:ext cx="5890774" cy="3170522"/>
            </a:xfrm>
            <a:custGeom>
              <a:avLst/>
              <a:gdLst>
                <a:gd name="connsiteX0" fmla="*/ 5861305 w 5890774"/>
                <a:gd name="connsiteY0" fmla="*/ 375 h 3170522"/>
                <a:gd name="connsiteX1" fmla="*/ 5890774 w 5890774"/>
                <a:gd name="connsiteY1" fmla="*/ 3693 h 3170522"/>
                <a:gd name="connsiteX2" fmla="*/ 5890774 w 5890774"/>
                <a:gd name="connsiteY2" fmla="*/ 2199193 h 3170522"/>
                <a:gd name="connsiteX3" fmla="*/ 5890074 w 5890774"/>
                <a:gd name="connsiteY3" fmla="*/ 2199026 h 3170522"/>
                <a:gd name="connsiteX4" fmla="*/ 5841965 w 5890774"/>
                <a:gd name="connsiteY4" fmla="*/ 2161546 h 3170522"/>
                <a:gd name="connsiteX5" fmla="*/ 4623966 w 5890774"/>
                <a:gd name="connsiteY5" fmla="*/ 1832356 h 3170522"/>
                <a:gd name="connsiteX6" fmla="*/ 3696580 w 5890774"/>
                <a:gd name="connsiteY6" fmla="*/ 2922081 h 3170522"/>
                <a:gd name="connsiteX7" fmla="*/ 3693101 w 5890774"/>
                <a:gd name="connsiteY7" fmla="*/ 3170522 h 3170522"/>
                <a:gd name="connsiteX8" fmla="*/ 1134317 w 5890774"/>
                <a:gd name="connsiteY8" fmla="*/ 3170522 h 3170522"/>
                <a:gd name="connsiteX9" fmla="*/ 996581 w 5890774"/>
                <a:gd name="connsiteY9" fmla="*/ 3091510 h 3170522"/>
                <a:gd name="connsiteX10" fmla="*/ 182112 w 5890774"/>
                <a:gd name="connsiteY10" fmla="*/ 2308585 h 3170522"/>
                <a:gd name="connsiteX11" fmla="*/ 17518 w 5890774"/>
                <a:gd name="connsiteY11" fmla="*/ 2060595 h 3170522"/>
                <a:gd name="connsiteX12" fmla="*/ 201864 w 5890774"/>
                <a:gd name="connsiteY12" fmla="*/ 1773101 h 3170522"/>
                <a:gd name="connsiteX13" fmla="*/ 491550 w 5890774"/>
                <a:gd name="connsiteY13" fmla="*/ 1814799 h 3170522"/>
                <a:gd name="connsiteX14" fmla="*/ 1597624 w 5890774"/>
                <a:gd name="connsiteY14" fmla="*/ 2045233 h 3170522"/>
                <a:gd name="connsiteX15" fmla="*/ 3735156 w 5890774"/>
                <a:gd name="connsiteY15" fmla="*/ 1678733 h 3170522"/>
                <a:gd name="connsiteX16" fmla="*/ 5100193 w 5890774"/>
                <a:gd name="connsiteY16" fmla="*/ 585820 h 3170522"/>
                <a:gd name="connsiteX17" fmla="*/ 5321847 w 5890774"/>
                <a:gd name="connsiteY17" fmla="*/ 269797 h 3170522"/>
                <a:gd name="connsiteX18" fmla="*/ 5861305 w 5890774"/>
                <a:gd name="connsiteY18" fmla="*/ 375 h 3170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90774" h="3170522">
                  <a:moveTo>
                    <a:pt x="5861305" y="375"/>
                  </a:moveTo>
                  <a:lnTo>
                    <a:pt x="5890774" y="3693"/>
                  </a:lnTo>
                  <a:lnTo>
                    <a:pt x="5890774" y="2199193"/>
                  </a:lnTo>
                  <a:lnTo>
                    <a:pt x="5890074" y="2199026"/>
                  </a:lnTo>
                  <a:cubicBezTo>
                    <a:pt x="5876255" y="2191448"/>
                    <a:pt x="5860619" y="2179103"/>
                    <a:pt x="5841965" y="2161546"/>
                  </a:cubicBezTo>
                  <a:cubicBezTo>
                    <a:pt x="5497414" y="1834550"/>
                    <a:pt x="5093609" y="1716042"/>
                    <a:pt x="4623966" y="1832356"/>
                  </a:cubicBezTo>
                  <a:cubicBezTo>
                    <a:pt x="4092326" y="1965678"/>
                    <a:pt x="3752028" y="2419962"/>
                    <a:pt x="3696580" y="2922081"/>
                  </a:cubicBezTo>
                  <a:lnTo>
                    <a:pt x="3693101" y="3170522"/>
                  </a:lnTo>
                  <a:lnTo>
                    <a:pt x="1134317" y="3170522"/>
                  </a:lnTo>
                  <a:lnTo>
                    <a:pt x="996581" y="3091510"/>
                  </a:lnTo>
                  <a:cubicBezTo>
                    <a:pt x="684126" y="2892899"/>
                    <a:pt x="409253" y="2636679"/>
                    <a:pt x="182112" y="2308585"/>
                  </a:cubicBezTo>
                  <a:cubicBezTo>
                    <a:pt x="125053" y="2227385"/>
                    <a:pt x="57020" y="2154963"/>
                    <a:pt x="17518" y="2060595"/>
                  </a:cubicBezTo>
                  <a:cubicBezTo>
                    <a:pt x="-39542" y="1917945"/>
                    <a:pt x="48242" y="1777491"/>
                    <a:pt x="201864" y="1773101"/>
                  </a:cubicBezTo>
                  <a:cubicBezTo>
                    <a:pt x="300620" y="1770907"/>
                    <a:pt x="394988" y="1792853"/>
                    <a:pt x="491550" y="1814799"/>
                  </a:cubicBezTo>
                  <a:cubicBezTo>
                    <a:pt x="858047" y="1902583"/>
                    <a:pt x="1224543" y="1990367"/>
                    <a:pt x="1597624" y="2045233"/>
                  </a:cubicBezTo>
                  <a:cubicBezTo>
                    <a:pt x="2345980" y="2154963"/>
                    <a:pt x="3063612" y="2027676"/>
                    <a:pt x="3735156" y="1678733"/>
                  </a:cubicBezTo>
                  <a:cubicBezTo>
                    <a:pt x="4261859" y="1404408"/>
                    <a:pt x="4731501" y="1055466"/>
                    <a:pt x="5100193" y="585820"/>
                  </a:cubicBezTo>
                  <a:cubicBezTo>
                    <a:pt x="5179198" y="484868"/>
                    <a:pt x="5245036" y="372943"/>
                    <a:pt x="5321847" y="269797"/>
                  </a:cubicBezTo>
                  <a:cubicBezTo>
                    <a:pt x="5458460" y="87096"/>
                    <a:pt x="5650624" y="-6723"/>
                    <a:pt x="5861305" y="3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972"/>
            </a:p>
          </p:txBody>
        </p:sp>
      </p:grpSp>
    </p:spTree>
    <p:extLst>
      <p:ext uri="{BB962C8B-B14F-4D97-AF65-F5344CB8AC3E}">
        <p14:creationId xmlns:p14="http://schemas.microsoft.com/office/powerpoint/2010/main" val="22608496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_only title+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83E9F4-8AA6-49F2-BD5E-861A54564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7919"/>
            <a:ext cx="6588125" cy="1122764"/>
          </a:xfrm>
        </p:spPr>
        <p:txBody>
          <a:bodyPr anchor="t"/>
          <a:lstStyle>
            <a:lvl1pPr algn="ctr">
              <a:defRPr>
                <a:solidFill>
                  <a:srgbClr val="24B7AB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747FE63-DEC6-49EE-895A-28F9BABDF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0" name="Foliennummernplatzhalter 4">
            <a:extLst>
              <a:ext uri="{FF2B5EF4-FFF2-40B4-BE49-F238E27FC236}">
                <a16:creationId xmlns:a16="http://schemas.microsoft.com/office/drawing/2014/main" id="{2DB286F3-94DE-4109-A3FE-CE2B50FDA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24908" y="10663080"/>
            <a:ext cx="350196" cy="855825"/>
          </a:xfrm>
          <a:prstGeom prst="rect">
            <a:avLst/>
          </a:prstGeom>
        </p:spPr>
        <p:txBody>
          <a:bodyPr anchor="ctr"/>
          <a:lstStyle>
            <a:lvl1pPr algn="ctr">
              <a:defRPr sz="756">
                <a:solidFill>
                  <a:srgbClr val="9090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7CE45D9D-3FE8-4715-B4DD-CE1981FC2AB8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51151DC5-A959-49AE-96FF-EDCEFE893E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610681"/>
            <a:ext cx="6588125" cy="669442"/>
          </a:xfrm>
        </p:spPr>
        <p:txBody>
          <a:bodyPr/>
          <a:lstStyle>
            <a:lvl1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2pPr>
            <a:lvl3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3pPr>
            <a:lvl4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4pPr>
            <a:lvl5pPr algn="ctr">
              <a:buNone/>
              <a:defRPr lang="de-DE" sz="1189" kern="1200" dirty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3491370-358B-41ED-BF5A-F212D68E9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64855" y="10728945"/>
            <a:ext cx="807769" cy="669442"/>
          </a:xfrm>
          <a:prstGeom prst="rect">
            <a:avLst/>
          </a:prstGeom>
        </p:spPr>
      </p:pic>
      <p:sp>
        <p:nvSpPr>
          <p:cNvPr id="7" name="Textplatzhalter 3">
            <a:extLst>
              <a:ext uri="{FF2B5EF4-FFF2-40B4-BE49-F238E27FC236}">
                <a16:creationId xmlns:a16="http://schemas.microsoft.com/office/drawing/2014/main" id="{0A5A7042-45E2-4CDB-BC81-A7A92C9CD6B4}"/>
              </a:ext>
            </a:extLst>
          </p:cNvPr>
          <p:cNvSpPr txBox="1">
            <a:spLocks/>
          </p:cNvSpPr>
          <p:nvPr/>
        </p:nvSpPr>
        <p:spPr>
          <a:xfrm>
            <a:off x="63619" y="10779538"/>
            <a:ext cx="1041492" cy="634230"/>
          </a:xfrm>
          <a:prstGeom prst="rect">
            <a:avLst/>
          </a:prstGeom>
          <a:noFill/>
        </p:spPr>
        <p:txBody>
          <a:bodyPr vert="horz" wrap="square" lIns="49357" tIns="24680" rIns="49357" bIns="2468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6" noProof="0">
                <a:solidFill>
                  <a:srgbClr val="909092"/>
                </a:solidFill>
              </a:rPr>
              <a:t>Confidential – do not distribute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090E7705-C7C4-4D58-B4E5-38D0A0137B3F}"/>
              </a:ext>
            </a:extLst>
          </p:cNvPr>
          <p:cNvSpPr txBox="1">
            <a:spLocks/>
          </p:cNvSpPr>
          <p:nvPr userDrawn="1"/>
        </p:nvSpPr>
        <p:spPr>
          <a:xfrm>
            <a:off x="63619" y="10779538"/>
            <a:ext cx="1041492" cy="634230"/>
          </a:xfrm>
          <a:prstGeom prst="rect">
            <a:avLst/>
          </a:prstGeom>
          <a:noFill/>
        </p:spPr>
        <p:txBody>
          <a:bodyPr vert="horz" wrap="square" lIns="49357" tIns="24680" rIns="49357" bIns="2468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6" noProof="0">
                <a:solidFill>
                  <a:srgbClr val="909092"/>
                </a:solidFill>
              </a:rPr>
              <a:t>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215378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maler Inhalt mit eigenem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69ABBDFB-3D76-91BF-7400-D26B7A8BEB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3964478" cy="11699875"/>
          </a:xfrm>
          <a:custGeom>
            <a:avLst/>
            <a:gdLst>
              <a:gd name="connsiteX0" fmla="*/ 4802170 w 7336672"/>
              <a:gd name="connsiteY0" fmla="*/ 0 h 6858000"/>
              <a:gd name="connsiteX1" fmla="*/ 0 w 7336672"/>
              <a:gd name="connsiteY1" fmla="*/ 0 h 6858000"/>
              <a:gd name="connsiteX2" fmla="*/ 0 w 7336672"/>
              <a:gd name="connsiteY2" fmla="*/ 6858000 h 6858000"/>
              <a:gd name="connsiteX3" fmla="*/ 1826270 w 7336672"/>
              <a:gd name="connsiteY3" fmla="*/ 6858000 h 6858000"/>
              <a:gd name="connsiteX4" fmla="*/ 5910225 w 7336672"/>
              <a:gd name="connsiteY4" fmla="*/ 6572418 h 6858000"/>
              <a:gd name="connsiteX5" fmla="*/ 7336673 w 7336672"/>
              <a:gd name="connsiteY5" fmla="*/ 3244489 h 6858000"/>
              <a:gd name="connsiteX6" fmla="*/ 4802170 w 7336672"/>
              <a:gd name="connsiteY6" fmla="*/ 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36672" h="6858000">
                <a:moveTo>
                  <a:pt x="4802170" y="0"/>
                </a:moveTo>
                <a:lnTo>
                  <a:pt x="0" y="0"/>
                </a:lnTo>
                <a:lnTo>
                  <a:pt x="0" y="6858000"/>
                </a:lnTo>
                <a:lnTo>
                  <a:pt x="1826270" y="6858000"/>
                </a:lnTo>
                <a:lnTo>
                  <a:pt x="5910225" y="6572418"/>
                </a:lnTo>
                <a:lnTo>
                  <a:pt x="7336673" y="3244489"/>
                </a:lnTo>
                <a:lnTo>
                  <a:pt x="4802170" y="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524" cap="flat">
            <a:noFill/>
            <a:prstDash val="solid"/>
            <a:round/>
          </a:ln>
        </p:spPr>
        <p:txBody>
          <a:bodyPr rtlCol="0" anchor="ctr"/>
          <a:lstStyle/>
          <a:p>
            <a:endParaRPr lang="de-DE" sz="3886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397" y="1202489"/>
            <a:ext cx="2256947" cy="114561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397" y="3209344"/>
            <a:ext cx="2626672" cy="74315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/>
          <a:p>
            <a:fld id="{4DE323EE-560B-488F-B93A-582529D4B6F8}" type="datetime1">
              <a:rPr lang="de-DE" smtClean="0"/>
              <a:t>31.01.2024</a:t>
            </a:fld>
            <a:endParaRPr lang="de-DE"/>
          </a:p>
        </p:txBody>
      </p:sp>
      <p:sp>
        <p:nvSpPr>
          <p:cNvPr id="6" name="Slide Number Placeholder 5"/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fld id="{CD54B35D-9FFA-44F5-A0C7-D16F8B7D9F73}" type="slidenum">
              <a:rPr lang="de-DE" smtClean="0"/>
              <a:t>‹Nr.›</a:t>
            </a:fld>
            <a:endParaRPr lang="de-DE"/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4487A63C-7976-86A8-95E2-1142BD1E06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/>
          </p:nvPr>
        </p:nvSpPr>
        <p:spPr>
          <a:xfrm>
            <a:off x="3248547" y="1507937"/>
            <a:ext cx="3339578" cy="9685594"/>
          </a:xfrm>
          <a:custGeom>
            <a:avLst/>
            <a:gdLst>
              <a:gd name="connsiteX0" fmla="*/ 6180232 w 6180232"/>
              <a:gd name="connsiteY0" fmla="*/ 0 h 5677309"/>
              <a:gd name="connsiteX1" fmla="*/ 6180217 w 6180232"/>
              <a:gd name="connsiteY1" fmla="*/ 6 h 5677309"/>
              <a:gd name="connsiteX2" fmla="*/ 6180217 w 6180232"/>
              <a:gd name="connsiteY2" fmla="*/ 4860978 h 5677309"/>
              <a:gd name="connsiteX3" fmla="*/ 4637517 w 6180232"/>
              <a:gd name="connsiteY3" fmla="*/ 4968847 h 5677309"/>
              <a:gd name="connsiteX4" fmla="*/ 4418381 w 6180232"/>
              <a:gd name="connsiteY4" fmla="*/ 5372463 h 5677309"/>
              <a:gd name="connsiteX5" fmla="*/ 58918 w 6180232"/>
              <a:gd name="connsiteY5" fmla="*/ 5677309 h 5677309"/>
              <a:gd name="connsiteX6" fmla="*/ 1489726 w 6180232"/>
              <a:gd name="connsiteY6" fmla="*/ 2339200 h 5677309"/>
              <a:gd name="connsiteX7" fmla="*/ 0 w 6180232"/>
              <a:gd name="connsiteY7" fmla="*/ 432162 h 567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80232" h="5677309">
                <a:moveTo>
                  <a:pt x="6180232" y="0"/>
                </a:moveTo>
                <a:lnTo>
                  <a:pt x="6180217" y="6"/>
                </a:lnTo>
                <a:lnTo>
                  <a:pt x="6180217" y="4860978"/>
                </a:lnTo>
                <a:lnTo>
                  <a:pt x="4637517" y="4968847"/>
                </a:lnTo>
                <a:lnTo>
                  <a:pt x="4418381" y="5372463"/>
                </a:lnTo>
                <a:lnTo>
                  <a:pt x="58918" y="5677309"/>
                </a:lnTo>
                <a:cubicBezTo>
                  <a:pt x="58918" y="5677309"/>
                  <a:pt x="1489726" y="2339200"/>
                  <a:pt x="1489726" y="2339200"/>
                </a:cubicBezTo>
                <a:lnTo>
                  <a:pt x="0" y="43216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8251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2" userDrawn="1">
          <p15:clr>
            <a:srgbClr val="FBAE40"/>
          </p15:clr>
        </p15:guide>
        <p15:guide id="2" pos="1855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747FE63-DEC6-49EE-895A-28F9BABDF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51151DC5-A959-49AE-96FF-EDCEFE893E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610681"/>
            <a:ext cx="6588125" cy="669442"/>
          </a:xfrm>
        </p:spPr>
        <p:txBody>
          <a:bodyPr/>
          <a:lstStyle>
            <a:lvl1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2pPr>
            <a:lvl3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3pPr>
            <a:lvl4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4pPr>
            <a:lvl5pPr algn="ctr">
              <a:buNone/>
              <a:defRPr lang="de-DE" sz="1189" kern="1200" dirty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3491370-358B-41ED-BF5A-F212D68E9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64855" y="10728945"/>
            <a:ext cx="807769" cy="669442"/>
          </a:xfrm>
          <a:prstGeom prst="rect">
            <a:avLst/>
          </a:prstGeom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3AABC601-52D3-4F5E-BE37-4429E3A3C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468" y="2552658"/>
            <a:ext cx="6135192" cy="7985358"/>
          </a:xfrm>
        </p:spPr>
        <p:txBody>
          <a:bodyPr/>
          <a:lstStyle>
            <a:lvl1pPr>
              <a:lnSpc>
                <a:spcPct val="100000"/>
              </a:lnSpc>
              <a:buClr>
                <a:srgbClr val="24B7AB"/>
              </a:buClr>
              <a:buFont typeface="Arial" panose="020B0604020202020204" pitchFamily="34" charset="0"/>
              <a:buChar char="•"/>
              <a:defRPr>
                <a:solidFill>
                  <a:srgbClr val="37393F"/>
                </a:solidFill>
              </a:defRPr>
            </a:lvl1pPr>
            <a:lvl2pPr>
              <a:lnSpc>
                <a:spcPct val="100000"/>
              </a:lnSpc>
              <a:buClr>
                <a:srgbClr val="24B7AB"/>
              </a:buClr>
              <a:defRPr>
                <a:solidFill>
                  <a:srgbClr val="37393F"/>
                </a:solidFill>
              </a:defRPr>
            </a:lvl2pPr>
            <a:lvl3pPr>
              <a:lnSpc>
                <a:spcPct val="100000"/>
              </a:lnSpc>
              <a:buClr>
                <a:srgbClr val="24B7AB"/>
              </a:buClr>
              <a:defRPr>
                <a:solidFill>
                  <a:srgbClr val="37393F"/>
                </a:solidFill>
              </a:defRPr>
            </a:lvl3pPr>
            <a:lvl4pPr>
              <a:lnSpc>
                <a:spcPct val="100000"/>
              </a:lnSpc>
              <a:buClr>
                <a:srgbClr val="24B7AB"/>
              </a:buClr>
              <a:defRPr>
                <a:solidFill>
                  <a:srgbClr val="37393F"/>
                </a:solidFill>
              </a:defRPr>
            </a:lvl4pPr>
            <a:lvl5pPr>
              <a:lnSpc>
                <a:spcPct val="100000"/>
              </a:lnSpc>
              <a:buClr>
                <a:srgbClr val="24B7AB"/>
              </a:buClr>
              <a:defRPr>
                <a:solidFill>
                  <a:srgbClr val="37393F"/>
                </a:solidFill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09F4F914-BF6C-4D01-84CE-A8384249B318}"/>
              </a:ext>
            </a:extLst>
          </p:cNvPr>
          <p:cNvSpPr txBox="1">
            <a:spLocks/>
          </p:cNvSpPr>
          <p:nvPr/>
        </p:nvSpPr>
        <p:spPr>
          <a:xfrm>
            <a:off x="5224908" y="10663080"/>
            <a:ext cx="350196" cy="855825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ctr" defTabSz="914400" rtl="0" eaLnBrk="1" latinLnBrk="0" hangingPunct="1">
              <a:defRPr sz="1400" kern="1200">
                <a:solidFill>
                  <a:srgbClr val="9090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E45D9D-3FE8-4715-B4DD-CE1981FC2AB8}" type="slidenum">
              <a:rPr lang="en-US" sz="756" noProof="0" smtClean="0"/>
              <a:pPr/>
              <a:t>‹Nr.›</a:t>
            </a:fld>
            <a:endParaRPr lang="en-US" sz="756" noProof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72EAFAA-0835-4DAC-B21A-A1ED936C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7919"/>
            <a:ext cx="6588125" cy="1122764"/>
          </a:xfrm>
        </p:spPr>
        <p:txBody>
          <a:bodyPr anchor="t"/>
          <a:lstStyle>
            <a:lvl1pPr algn="ctr">
              <a:defRPr>
                <a:solidFill>
                  <a:srgbClr val="24B7AB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097D0186-315B-4BB6-AED8-B49DE7565F3D}"/>
              </a:ext>
            </a:extLst>
          </p:cNvPr>
          <p:cNvSpPr txBox="1">
            <a:spLocks/>
          </p:cNvSpPr>
          <p:nvPr/>
        </p:nvSpPr>
        <p:spPr>
          <a:xfrm>
            <a:off x="63619" y="10779538"/>
            <a:ext cx="1041492" cy="634230"/>
          </a:xfrm>
          <a:prstGeom prst="rect">
            <a:avLst/>
          </a:prstGeom>
          <a:noFill/>
        </p:spPr>
        <p:txBody>
          <a:bodyPr vert="horz" wrap="square" lIns="49357" tIns="24680" rIns="49357" bIns="2468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6" noProof="0">
                <a:solidFill>
                  <a:srgbClr val="909092"/>
                </a:solidFill>
              </a:rPr>
              <a:t>Confidential – do not distribute</a:t>
            </a:r>
          </a:p>
        </p:txBody>
      </p:sp>
      <p:sp>
        <p:nvSpPr>
          <p:cNvPr id="14" name="Foliennummernplatzhalter 4">
            <a:extLst>
              <a:ext uri="{FF2B5EF4-FFF2-40B4-BE49-F238E27FC236}">
                <a16:creationId xmlns:a16="http://schemas.microsoft.com/office/drawing/2014/main" id="{6A60E7D0-3259-488A-9466-08A1A95ED57B}"/>
              </a:ext>
            </a:extLst>
          </p:cNvPr>
          <p:cNvSpPr txBox="1">
            <a:spLocks/>
          </p:cNvSpPr>
          <p:nvPr userDrawn="1"/>
        </p:nvSpPr>
        <p:spPr>
          <a:xfrm>
            <a:off x="5224908" y="10663080"/>
            <a:ext cx="350196" cy="855825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ctr" defTabSz="914400" rtl="0" eaLnBrk="1" latinLnBrk="0" hangingPunct="1">
              <a:defRPr sz="1400" kern="1200">
                <a:solidFill>
                  <a:srgbClr val="9090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E45D9D-3FE8-4715-B4DD-CE1981FC2AB8}" type="slidenum">
              <a:rPr lang="en-US" sz="756" noProof="0" smtClean="0"/>
              <a:pPr/>
              <a:t>‹Nr.›</a:t>
            </a:fld>
            <a:endParaRPr lang="en-US" sz="756" noProof="0"/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3232142E-4768-4C5E-8028-ADE8F134EFEE}"/>
              </a:ext>
            </a:extLst>
          </p:cNvPr>
          <p:cNvSpPr txBox="1">
            <a:spLocks/>
          </p:cNvSpPr>
          <p:nvPr userDrawn="1"/>
        </p:nvSpPr>
        <p:spPr>
          <a:xfrm>
            <a:off x="63619" y="10779538"/>
            <a:ext cx="1041492" cy="634230"/>
          </a:xfrm>
          <a:prstGeom prst="rect">
            <a:avLst/>
          </a:prstGeom>
          <a:noFill/>
        </p:spPr>
        <p:txBody>
          <a:bodyPr vert="horz" wrap="square" lIns="49357" tIns="24680" rIns="49357" bIns="2468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6" noProof="0">
                <a:solidFill>
                  <a:srgbClr val="909092"/>
                </a:solidFill>
              </a:rPr>
              <a:t>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42529943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_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747FE63-DEC6-49EE-895A-28F9BABDF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4DAB222-46D2-4DEE-AF8B-11FA9D851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64855" y="10728945"/>
            <a:ext cx="807769" cy="669442"/>
          </a:xfrm>
          <a:prstGeom prst="rect">
            <a:avLst/>
          </a:prstGeom>
        </p:spPr>
      </p:pic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B608E161-25F0-4560-AC53-3F0E5B04D4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37217" y="2552658"/>
            <a:ext cx="4053242" cy="7980143"/>
          </a:xfrm>
        </p:spPr>
        <p:txBody>
          <a:bodyPr/>
          <a:lstStyle>
            <a:lvl1pPr marL="154240" indent="-154240">
              <a:buClr>
                <a:srgbClr val="24B7AB"/>
              </a:buClr>
              <a:buFont typeface="Arial" panose="020B0604020202020204" pitchFamily="34" charset="0"/>
              <a:buChar char="•"/>
              <a:defRPr sz="972"/>
            </a:lvl1pPr>
            <a:lvl2pPr marL="401023" indent="-154240">
              <a:buClr>
                <a:srgbClr val="24B7AB"/>
              </a:buClr>
              <a:buFont typeface="Arial" panose="020B0604020202020204" pitchFamily="34" charset="0"/>
              <a:buChar char="•"/>
              <a:defRPr sz="972"/>
            </a:lvl2pPr>
            <a:lvl3pPr marL="647807" indent="-154240">
              <a:buClr>
                <a:srgbClr val="24B7AB"/>
              </a:buClr>
              <a:buFont typeface="Arial" panose="020B0604020202020204" pitchFamily="34" charset="0"/>
              <a:buChar char="•"/>
              <a:defRPr sz="972"/>
            </a:lvl3pPr>
            <a:lvl4pPr marL="894590" indent="-154240">
              <a:buClr>
                <a:srgbClr val="24B7AB"/>
              </a:buClr>
              <a:buFont typeface="Arial" panose="020B0604020202020204" pitchFamily="34" charset="0"/>
              <a:buChar char="•"/>
              <a:defRPr sz="972"/>
            </a:lvl4pPr>
            <a:lvl5pPr marL="1141374" indent="-154240">
              <a:buClr>
                <a:srgbClr val="24B7AB"/>
              </a:buClr>
              <a:buFont typeface="Arial" panose="020B0604020202020204" pitchFamily="34" charset="0"/>
              <a:buChar char="•"/>
              <a:defRPr sz="972"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EC4DA3BB-0D86-40CF-9732-2344509789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6467" y="2552658"/>
            <a:ext cx="1930068" cy="7980143"/>
          </a:xfrm>
        </p:spPr>
        <p:txBody>
          <a:bodyPr>
            <a:normAutofit/>
          </a:bodyPr>
          <a:lstStyle>
            <a:lvl1pPr marL="0" indent="0">
              <a:buNone/>
              <a:defRPr sz="972"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C95D9F79-006C-49B3-801B-92D8CF816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7919"/>
            <a:ext cx="6588125" cy="1122764"/>
          </a:xfrm>
        </p:spPr>
        <p:txBody>
          <a:bodyPr anchor="t"/>
          <a:lstStyle>
            <a:lvl1pPr algn="ctr">
              <a:defRPr>
                <a:solidFill>
                  <a:srgbClr val="24B7AB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10" name="Foliennummernplatzhalter 4">
            <a:extLst>
              <a:ext uri="{FF2B5EF4-FFF2-40B4-BE49-F238E27FC236}">
                <a16:creationId xmlns:a16="http://schemas.microsoft.com/office/drawing/2014/main" id="{894C9A41-6BEB-4EAA-AD07-B06A67D3B559}"/>
              </a:ext>
            </a:extLst>
          </p:cNvPr>
          <p:cNvSpPr txBox="1">
            <a:spLocks/>
          </p:cNvSpPr>
          <p:nvPr/>
        </p:nvSpPr>
        <p:spPr>
          <a:xfrm>
            <a:off x="5224908" y="10663080"/>
            <a:ext cx="350196" cy="855825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ctr" defTabSz="914400" rtl="0" eaLnBrk="1" latinLnBrk="0" hangingPunct="1">
              <a:defRPr sz="1400" kern="1200">
                <a:solidFill>
                  <a:srgbClr val="9090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E45D9D-3FE8-4715-B4DD-CE1981FC2AB8}" type="slidenum">
              <a:rPr lang="en-US" sz="756" noProof="0" smtClean="0"/>
              <a:pPr/>
              <a:t>‹Nr.›</a:t>
            </a:fld>
            <a:endParaRPr lang="en-US" sz="756" noProof="0"/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7C106C7C-A619-4E1C-BFB6-5490F56A65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1610681"/>
            <a:ext cx="6588125" cy="669442"/>
          </a:xfrm>
        </p:spPr>
        <p:txBody>
          <a:bodyPr/>
          <a:lstStyle>
            <a:lvl1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2pPr>
            <a:lvl3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3pPr>
            <a:lvl4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4pPr>
            <a:lvl5pPr algn="ctr">
              <a:buNone/>
              <a:defRPr lang="de-DE" sz="1189" kern="1200" dirty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5D39C9D3-3333-4F99-A167-55C770E36CC5}"/>
              </a:ext>
            </a:extLst>
          </p:cNvPr>
          <p:cNvSpPr txBox="1">
            <a:spLocks/>
          </p:cNvSpPr>
          <p:nvPr/>
        </p:nvSpPr>
        <p:spPr>
          <a:xfrm>
            <a:off x="63619" y="10779538"/>
            <a:ext cx="1041492" cy="634230"/>
          </a:xfrm>
          <a:prstGeom prst="rect">
            <a:avLst/>
          </a:prstGeom>
          <a:noFill/>
        </p:spPr>
        <p:txBody>
          <a:bodyPr vert="horz" wrap="square" lIns="49357" tIns="24680" rIns="49357" bIns="2468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6" noProof="0">
                <a:solidFill>
                  <a:srgbClr val="909092"/>
                </a:solidFill>
              </a:rPr>
              <a:t>Confidential – do not distribute</a:t>
            </a:r>
          </a:p>
        </p:txBody>
      </p:sp>
      <p:sp>
        <p:nvSpPr>
          <p:cNvPr id="15" name="Foliennummernplatzhalter 4">
            <a:extLst>
              <a:ext uri="{FF2B5EF4-FFF2-40B4-BE49-F238E27FC236}">
                <a16:creationId xmlns:a16="http://schemas.microsoft.com/office/drawing/2014/main" id="{49BBC25F-3D05-43E2-B099-092BC4B3A011}"/>
              </a:ext>
            </a:extLst>
          </p:cNvPr>
          <p:cNvSpPr txBox="1">
            <a:spLocks/>
          </p:cNvSpPr>
          <p:nvPr userDrawn="1"/>
        </p:nvSpPr>
        <p:spPr>
          <a:xfrm>
            <a:off x="5224908" y="10663080"/>
            <a:ext cx="350196" cy="855825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ctr" defTabSz="914400" rtl="0" eaLnBrk="1" latinLnBrk="0" hangingPunct="1">
              <a:defRPr sz="1400" kern="1200">
                <a:solidFill>
                  <a:srgbClr val="9090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E45D9D-3FE8-4715-B4DD-CE1981FC2AB8}" type="slidenum">
              <a:rPr lang="en-US" sz="756" noProof="0" smtClean="0"/>
              <a:pPr/>
              <a:t>‹Nr.›</a:t>
            </a:fld>
            <a:endParaRPr lang="en-US" sz="756" noProof="0"/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DC5F0ED4-9526-41D5-8EB7-6A7FCCE863E1}"/>
              </a:ext>
            </a:extLst>
          </p:cNvPr>
          <p:cNvSpPr txBox="1">
            <a:spLocks/>
          </p:cNvSpPr>
          <p:nvPr userDrawn="1"/>
        </p:nvSpPr>
        <p:spPr>
          <a:xfrm>
            <a:off x="63619" y="10779538"/>
            <a:ext cx="1041492" cy="634230"/>
          </a:xfrm>
          <a:prstGeom prst="rect">
            <a:avLst/>
          </a:prstGeom>
          <a:noFill/>
        </p:spPr>
        <p:txBody>
          <a:bodyPr vert="horz" wrap="square" lIns="49357" tIns="24680" rIns="49357" bIns="2468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6" noProof="0">
                <a:solidFill>
                  <a:srgbClr val="909092"/>
                </a:solidFill>
              </a:rPr>
              <a:t>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20055771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_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1F8B1C9B-360D-4B7A-9BF0-B8D456597700}"/>
              </a:ext>
            </a:extLst>
          </p:cNvPr>
          <p:cNvSpPr/>
          <p:nvPr/>
        </p:nvSpPr>
        <p:spPr>
          <a:xfrm>
            <a:off x="137252" y="2884346"/>
            <a:ext cx="6313621" cy="7653668"/>
          </a:xfrm>
          <a:prstGeom prst="roundRect">
            <a:avLst>
              <a:gd name="adj" fmla="val 2672"/>
            </a:avLst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2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9DF7C1E-1E56-4747-8994-7CFA3F0A1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467" y="2542194"/>
            <a:ext cx="3067595" cy="7995819"/>
          </a:xfrm>
        </p:spPr>
        <p:txBody>
          <a:bodyPr/>
          <a:lstStyle>
            <a:lvl1pPr>
              <a:buClr>
                <a:srgbClr val="24B7AB"/>
              </a:buClr>
              <a:defRPr>
                <a:solidFill>
                  <a:srgbClr val="37393F"/>
                </a:solidFill>
              </a:defRPr>
            </a:lvl1pPr>
            <a:lvl2pPr>
              <a:buClr>
                <a:srgbClr val="24B7AB"/>
              </a:buClr>
              <a:defRPr>
                <a:solidFill>
                  <a:srgbClr val="37393F"/>
                </a:solidFill>
              </a:defRPr>
            </a:lvl2pPr>
            <a:lvl3pPr>
              <a:buClr>
                <a:srgbClr val="24B7AB"/>
              </a:buClr>
              <a:defRPr>
                <a:solidFill>
                  <a:srgbClr val="37393F"/>
                </a:solidFill>
              </a:defRPr>
            </a:lvl3pPr>
            <a:lvl4pPr>
              <a:buClr>
                <a:srgbClr val="24B7AB"/>
              </a:buClr>
              <a:defRPr>
                <a:solidFill>
                  <a:srgbClr val="37393F"/>
                </a:solidFill>
              </a:defRPr>
            </a:lvl4pPr>
            <a:lvl5pPr>
              <a:buClr>
                <a:srgbClr val="24B7AB"/>
              </a:buClr>
              <a:defRPr>
                <a:solidFill>
                  <a:srgbClr val="37393F"/>
                </a:solidFill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988A4F-6F42-4D5A-826B-DA0C20022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2780927-E034-40AD-97F8-8083A91AB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64855" y="10728945"/>
            <a:ext cx="807769" cy="669442"/>
          </a:xfrm>
          <a:prstGeom prst="rect">
            <a:avLst/>
          </a:prstGeom>
        </p:spPr>
      </p:pic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402651EC-7209-428D-83C5-C931289D252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294063" y="2552657"/>
            <a:ext cx="3067595" cy="7995819"/>
          </a:xfrm>
        </p:spPr>
        <p:txBody>
          <a:bodyPr/>
          <a:lstStyle>
            <a:lvl1pPr>
              <a:buClr>
                <a:srgbClr val="24B7AB"/>
              </a:buClr>
              <a:defRPr>
                <a:solidFill>
                  <a:srgbClr val="37393F"/>
                </a:solidFill>
              </a:defRPr>
            </a:lvl1pPr>
            <a:lvl2pPr>
              <a:buClr>
                <a:srgbClr val="24B7AB"/>
              </a:buClr>
              <a:defRPr>
                <a:solidFill>
                  <a:srgbClr val="37393F"/>
                </a:solidFill>
              </a:defRPr>
            </a:lvl2pPr>
            <a:lvl3pPr>
              <a:buClr>
                <a:srgbClr val="24B7AB"/>
              </a:buClr>
              <a:defRPr>
                <a:solidFill>
                  <a:srgbClr val="37393F"/>
                </a:solidFill>
              </a:defRPr>
            </a:lvl3pPr>
            <a:lvl4pPr>
              <a:buClr>
                <a:srgbClr val="24B7AB"/>
              </a:buClr>
              <a:defRPr>
                <a:solidFill>
                  <a:srgbClr val="37393F"/>
                </a:solidFill>
              </a:defRPr>
            </a:lvl4pPr>
            <a:lvl5pPr>
              <a:buClr>
                <a:srgbClr val="24B7AB"/>
              </a:buClr>
              <a:defRPr>
                <a:solidFill>
                  <a:srgbClr val="37393F"/>
                </a:solidFill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682C4F9F-E102-4F56-9251-427D812114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610681"/>
            <a:ext cx="6588125" cy="669442"/>
          </a:xfrm>
        </p:spPr>
        <p:txBody>
          <a:bodyPr/>
          <a:lstStyle>
            <a:lvl1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2pPr>
            <a:lvl3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3pPr>
            <a:lvl4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4pPr>
            <a:lvl5pPr algn="ctr">
              <a:buNone/>
              <a:defRPr lang="de-DE" sz="1189" kern="1200" dirty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1C369C63-64CB-4DBF-8332-7340AE18F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7919"/>
            <a:ext cx="6588125" cy="1122764"/>
          </a:xfrm>
        </p:spPr>
        <p:txBody>
          <a:bodyPr anchor="t"/>
          <a:lstStyle>
            <a:lvl1pPr algn="ctr">
              <a:defRPr>
                <a:solidFill>
                  <a:srgbClr val="24B7AB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4CC8A548-93C3-4D5F-BABF-4C30E073744D}"/>
              </a:ext>
            </a:extLst>
          </p:cNvPr>
          <p:cNvSpPr txBox="1">
            <a:spLocks/>
          </p:cNvSpPr>
          <p:nvPr/>
        </p:nvSpPr>
        <p:spPr>
          <a:xfrm>
            <a:off x="63619" y="10779538"/>
            <a:ext cx="1041492" cy="634230"/>
          </a:xfrm>
          <a:prstGeom prst="rect">
            <a:avLst/>
          </a:prstGeom>
          <a:noFill/>
        </p:spPr>
        <p:txBody>
          <a:bodyPr vert="horz" wrap="square" lIns="49357" tIns="24680" rIns="49357" bIns="2468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6" noProof="0">
                <a:solidFill>
                  <a:srgbClr val="909092"/>
                </a:solidFill>
              </a:rPr>
              <a:t>Confidential – do not distribute</a:t>
            </a: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14287146-878B-44C6-BF43-B224F5D21696}"/>
              </a:ext>
            </a:extLst>
          </p:cNvPr>
          <p:cNvSpPr/>
          <p:nvPr userDrawn="1"/>
        </p:nvSpPr>
        <p:spPr>
          <a:xfrm>
            <a:off x="137252" y="2884346"/>
            <a:ext cx="6313621" cy="7653668"/>
          </a:xfrm>
          <a:prstGeom prst="roundRect">
            <a:avLst>
              <a:gd name="adj" fmla="val 2672"/>
            </a:avLst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2" noProof="0"/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EF7BE9A8-79D5-4FBD-B242-B9D5F8738649}"/>
              </a:ext>
            </a:extLst>
          </p:cNvPr>
          <p:cNvSpPr txBox="1">
            <a:spLocks/>
          </p:cNvSpPr>
          <p:nvPr userDrawn="1"/>
        </p:nvSpPr>
        <p:spPr>
          <a:xfrm>
            <a:off x="63619" y="10779538"/>
            <a:ext cx="1041492" cy="634230"/>
          </a:xfrm>
          <a:prstGeom prst="rect">
            <a:avLst/>
          </a:prstGeom>
          <a:noFill/>
        </p:spPr>
        <p:txBody>
          <a:bodyPr vert="horz" wrap="square" lIns="49357" tIns="24680" rIns="49357" bIns="2468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6" noProof="0">
                <a:solidFill>
                  <a:srgbClr val="909092"/>
                </a:solidFill>
              </a:rPr>
              <a:t>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34532433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_2 contents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8D67B1F-01DF-4120-9283-D36F5B2B2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468" y="2552657"/>
            <a:ext cx="3014410" cy="850232"/>
          </a:xfrm>
        </p:spPr>
        <p:txBody>
          <a:bodyPr anchor="ctr"/>
          <a:lstStyle>
            <a:lvl1pPr marL="0" indent="0">
              <a:buNone/>
              <a:defRPr sz="1296" b="1"/>
            </a:lvl1pPr>
            <a:lvl2pPr marL="246783" indent="0">
              <a:buNone/>
              <a:defRPr sz="1080" b="1"/>
            </a:lvl2pPr>
            <a:lvl3pPr marL="493568" indent="0">
              <a:buNone/>
              <a:defRPr sz="972" b="1"/>
            </a:lvl3pPr>
            <a:lvl4pPr marL="740351" indent="0">
              <a:buNone/>
              <a:defRPr sz="864" b="1"/>
            </a:lvl4pPr>
            <a:lvl5pPr marL="987134" indent="0">
              <a:buNone/>
              <a:defRPr sz="864" b="1"/>
            </a:lvl5pPr>
            <a:lvl6pPr marL="1233918" indent="0">
              <a:buNone/>
              <a:defRPr sz="864" b="1"/>
            </a:lvl6pPr>
            <a:lvl7pPr marL="1480702" indent="0">
              <a:buNone/>
              <a:defRPr sz="864" b="1"/>
            </a:lvl7pPr>
            <a:lvl8pPr marL="1727485" indent="0">
              <a:buNone/>
              <a:defRPr sz="864" b="1"/>
            </a:lvl8pPr>
            <a:lvl9pPr marL="1974269" indent="0">
              <a:buNone/>
              <a:defRPr sz="864" b="1"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1BCB663-3511-49D4-B397-B66C03FF43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6468" y="3402888"/>
            <a:ext cx="3014410" cy="7156792"/>
          </a:xfrm>
        </p:spPr>
        <p:txBody>
          <a:bodyPr/>
          <a:lstStyle>
            <a:lvl1pPr>
              <a:buClr>
                <a:srgbClr val="24B7AB"/>
              </a:buClr>
              <a:defRPr/>
            </a:lvl1pPr>
            <a:lvl2pPr>
              <a:buClr>
                <a:srgbClr val="24B7AB"/>
              </a:buClr>
              <a:defRPr/>
            </a:lvl2pPr>
            <a:lvl3pPr>
              <a:buClr>
                <a:srgbClr val="24B7AB"/>
              </a:buClr>
              <a:defRPr/>
            </a:lvl3pPr>
            <a:lvl4pPr>
              <a:buClr>
                <a:srgbClr val="24B7AB"/>
              </a:buClr>
              <a:defRPr/>
            </a:lvl4pPr>
            <a:lvl5pPr>
              <a:buClr>
                <a:srgbClr val="24B7AB"/>
              </a:buClr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8279405-CFDC-402B-B2EE-2E3D3B0ABF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335240" y="2552657"/>
            <a:ext cx="2800811" cy="850232"/>
          </a:xfrm>
        </p:spPr>
        <p:txBody>
          <a:bodyPr anchor="ctr"/>
          <a:lstStyle>
            <a:lvl1pPr marL="0" indent="0">
              <a:buNone/>
              <a:defRPr sz="1296" b="1"/>
            </a:lvl1pPr>
            <a:lvl2pPr marL="246783" indent="0">
              <a:buNone/>
              <a:defRPr sz="1080" b="1"/>
            </a:lvl2pPr>
            <a:lvl3pPr marL="493568" indent="0">
              <a:buNone/>
              <a:defRPr sz="972" b="1"/>
            </a:lvl3pPr>
            <a:lvl4pPr marL="740351" indent="0">
              <a:buNone/>
              <a:defRPr sz="864" b="1"/>
            </a:lvl4pPr>
            <a:lvl5pPr marL="987134" indent="0">
              <a:buNone/>
              <a:defRPr sz="864" b="1"/>
            </a:lvl5pPr>
            <a:lvl6pPr marL="1233918" indent="0">
              <a:buNone/>
              <a:defRPr sz="864" b="1"/>
            </a:lvl6pPr>
            <a:lvl7pPr marL="1480702" indent="0">
              <a:buNone/>
              <a:defRPr sz="864" b="1"/>
            </a:lvl7pPr>
            <a:lvl8pPr marL="1727485" indent="0">
              <a:buNone/>
              <a:defRPr sz="864" b="1"/>
            </a:lvl8pPr>
            <a:lvl9pPr marL="1974269" indent="0">
              <a:buNone/>
              <a:defRPr sz="864" b="1"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7BA6662-9B7F-4EFB-A5BD-1C7621892A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335240" y="3402888"/>
            <a:ext cx="2800811" cy="7156792"/>
          </a:xfrm>
        </p:spPr>
        <p:txBody>
          <a:bodyPr/>
          <a:lstStyle>
            <a:lvl1pPr>
              <a:buClr>
                <a:srgbClr val="24B7AB"/>
              </a:buClr>
              <a:defRPr/>
            </a:lvl1pPr>
            <a:lvl2pPr>
              <a:buClr>
                <a:srgbClr val="24B7AB"/>
              </a:buClr>
              <a:defRPr/>
            </a:lvl2pPr>
            <a:lvl3pPr>
              <a:buClr>
                <a:srgbClr val="24B7AB"/>
              </a:buClr>
              <a:defRPr/>
            </a:lvl3pPr>
            <a:lvl4pPr>
              <a:buClr>
                <a:srgbClr val="24B7AB"/>
              </a:buClr>
              <a:defRPr/>
            </a:lvl4pPr>
            <a:lvl5pPr>
              <a:buClr>
                <a:srgbClr val="24B7AB"/>
              </a:buClr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E48E64A-A041-422A-A906-EBFF00EDA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78CBD47-8EAC-4AD9-9304-DED3D88CB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64855" y="10728945"/>
            <a:ext cx="807769" cy="669442"/>
          </a:xfrm>
          <a:prstGeom prst="rect">
            <a:avLst/>
          </a:prstGeom>
        </p:spPr>
      </p:pic>
      <p:sp>
        <p:nvSpPr>
          <p:cNvPr id="15" name="Textplatzhalter 8">
            <a:extLst>
              <a:ext uri="{FF2B5EF4-FFF2-40B4-BE49-F238E27FC236}">
                <a16:creationId xmlns:a16="http://schemas.microsoft.com/office/drawing/2014/main" id="{92E5DB9A-1A38-4176-9287-A3FFFF7864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610681"/>
            <a:ext cx="6588125" cy="669442"/>
          </a:xfrm>
        </p:spPr>
        <p:txBody>
          <a:bodyPr/>
          <a:lstStyle>
            <a:lvl1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2pPr>
            <a:lvl3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3pPr>
            <a:lvl4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4pPr>
            <a:lvl5pPr algn="ctr">
              <a:buNone/>
              <a:defRPr lang="de-DE" sz="1189" kern="1200" dirty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B852C0C7-F086-4B0C-8F59-0F42117FC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7919"/>
            <a:ext cx="6588125" cy="1122764"/>
          </a:xfrm>
        </p:spPr>
        <p:txBody>
          <a:bodyPr anchor="t"/>
          <a:lstStyle>
            <a:lvl1pPr algn="ctr">
              <a:defRPr>
                <a:solidFill>
                  <a:srgbClr val="24B7AB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17" name="Foliennummernplatzhalter 4">
            <a:extLst>
              <a:ext uri="{FF2B5EF4-FFF2-40B4-BE49-F238E27FC236}">
                <a16:creationId xmlns:a16="http://schemas.microsoft.com/office/drawing/2014/main" id="{EC494997-2115-4D92-899C-83873ED024E2}"/>
              </a:ext>
            </a:extLst>
          </p:cNvPr>
          <p:cNvSpPr txBox="1">
            <a:spLocks/>
          </p:cNvSpPr>
          <p:nvPr/>
        </p:nvSpPr>
        <p:spPr>
          <a:xfrm>
            <a:off x="5224908" y="10663080"/>
            <a:ext cx="350196" cy="855825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ctr" defTabSz="914400" rtl="0" eaLnBrk="1" latinLnBrk="0" hangingPunct="1">
              <a:defRPr sz="1400" kern="1200">
                <a:solidFill>
                  <a:srgbClr val="9090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E45D9D-3FE8-4715-B4DD-CE1981FC2AB8}" type="slidenum">
              <a:rPr lang="en-US" sz="756" noProof="0" smtClean="0"/>
              <a:pPr/>
              <a:t>‹Nr.›</a:t>
            </a:fld>
            <a:endParaRPr lang="en-US" sz="756" noProof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315CC856-619B-4859-AE9E-DC2ABC04DA48}"/>
              </a:ext>
            </a:extLst>
          </p:cNvPr>
          <p:cNvSpPr txBox="1">
            <a:spLocks/>
          </p:cNvSpPr>
          <p:nvPr/>
        </p:nvSpPr>
        <p:spPr>
          <a:xfrm>
            <a:off x="63619" y="10779538"/>
            <a:ext cx="1041492" cy="634230"/>
          </a:xfrm>
          <a:prstGeom prst="rect">
            <a:avLst/>
          </a:prstGeom>
          <a:noFill/>
        </p:spPr>
        <p:txBody>
          <a:bodyPr vert="horz" wrap="square" lIns="49357" tIns="24680" rIns="49357" bIns="2468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6" noProof="0">
                <a:solidFill>
                  <a:srgbClr val="909092"/>
                </a:solidFill>
              </a:rPr>
              <a:t>Confidential – do not distribute</a:t>
            </a:r>
          </a:p>
        </p:txBody>
      </p:sp>
      <p:sp>
        <p:nvSpPr>
          <p:cNvPr id="14" name="Foliennummernplatzhalter 4">
            <a:extLst>
              <a:ext uri="{FF2B5EF4-FFF2-40B4-BE49-F238E27FC236}">
                <a16:creationId xmlns:a16="http://schemas.microsoft.com/office/drawing/2014/main" id="{88856BDE-8B2F-479A-BDB5-344D04744B2E}"/>
              </a:ext>
            </a:extLst>
          </p:cNvPr>
          <p:cNvSpPr txBox="1">
            <a:spLocks/>
          </p:cNvSpPr>
          <p:nvPr userDrawn="1"/>
        </p:nvSpPr>
        <p:spPr>
          <a:xfrm>
            <a:off x="5224908" y="10663080"/>
            <a:ext cx="350196" cy="855825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ctr" defTabSz="914400" rtl="0" eaLnBrk="1" latinLnBrk="0" hangingPunct="1">
              <a:defRPr sz="1400" kern="1200">
                <a:solidFill>
                  <a:srgbClr val="9090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E45D9D-3FE8-4715-B4DD-CE1981FC2AB8}" type="slidenum">
              <a:rPr lang="en-US" sz="756" noProof="0" smtClean="0"/>
              <a:pPr/>
              <a:t>‹Nr.›</a:t>
            </a:fld>
            <a:endParaRPr lang="en-US" sz="756" noProof="0"/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25B75F5F-41A8-41D2-A783-35E10898E5BC}"/>
              </a:ext>
            </a:extLst>
          </p:cNvPr>
          <p:cNvSpPr txBox="1">
            <a:spLocks/>
          </p:cNvSpPr>
          <p:nvPr userDrawn="1"/>
        </p:nvSpPr>
        <p:spPr>
          <a:xfrm>
            <a:off x="63619" y="10779538"/>
            <a:ext cx="1041492" cy="634230"/>
          </a:xfrm>
          <a:prstGeom prst="rect">
            <a:avLst/>
          </a:prstGeom>
          <a:noFill/>
        </p:spPr>
        <p:txBody>
          <a:bodyPr vert="horz" wrap="square" lIns="49357" tIns="24680" rIns="49357" bIns="2468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6" noProof="0">
                <a:solidFill>
                  <a:srgbClr val="909092"/>
                </a:solidFill>
              </a:rPr>
              <a:t>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3300855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_3 content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747FE63-DEC6-49EE-895A-28F9BABDF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4DAB222-46D2-4DEE-AF8B-11FA9D851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64855" y="10728945"/>
            <a:ext cx="807769" cy="669442"/>
          </a:xfrm>
          <a:prstGeom prst="rect">
            <a:avLst/>
          </a:prstGeom>
        </p:spPr>
      </p:pic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EC4DA3BB-0D86-40CF-9732-2344509789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4326" y="2614863"/>
            <a:ext cx="796690" cy="2353721"/>
          </a:xfrm>
        </p:spPr>
        <p:txBody>
          <a:bodyPr>
            <a:noAutofit/>
          </a:bodyPr>
          <a:lstStyle>
            <a:lvl1pPr marL="0" indent="0">
              <a:buNone/>
              <a:defRPr sz="594"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29" name="Bildplatzhalter 17">
            <a:extLst>
              <a:ext uri="{FF2B5EF4-FFF2-40B4-BE49-F238E27FC236}">
                <a16:creationId xmlns:a16="http://schemas.microsoft.com/office/drawing/2014/main" id="{E85152E8-9422-4B1C-8D48-FB3BDD4259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95719" y="2605164"/>
            <a:ext cx="796690" cy="2353721"/>
          </a:xfrm>
        </p:spPr>
        <p:txBody>
          <a:bodyPr>
            <a:noAutofit/>
          </a:bodyPr>
          <a:lstStyle>
            <a:lvl1pPr marL="0" indent="0">
              <a:buNone/>
              <a:defRPr sz="594"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31" name="Textplatzhalter 11">
            <a:extLst>
              <a:ext uri="{FF2B5EF4-FFF2-40B4-BE49-F238E27FC236}">
                <a16:creationId xmlns:a16="http://schemas.microsoft.com/office/drawing/2014/main" id="{D56E6618-5473-48D3-BEE3-C1C3D1D818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4321" y="6458625"/>
            <a:ext cx="1853954" cy="4018745"/>
          </a:xfrm>
        </p:spPr>
        <p:txBody>
          <a:bodyPr/>
          <a:lstStyle>
            <a:lvl1pPr>
              <a:buClr>
                <a:srgbClr val="24B7AB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1pPr>
            <a:lvl2pPr>
              <a:buClr>
                <a:srgbClr val="24B7AB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2pPr>
            <a:lvl3pPr>
              <a:buClr>
                <a:srgbClr val="24B7AB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3pPr>
            <a:lvl4pPr>
              <a:buClr>
                <a:srgbClr val="24B7AB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4pPr>
            <a:lvl5pPr>
              <a:buClr>
                <a:srgbClr val="24B7AB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32" name="Bildplatzhalter 17">
            <a:extLst>
              <a:ext uri="{FF2B5EF4-FFF2-40B4-BE49-F238E27FC236}">
                <a16:creationId xmlns:a16="http://schemas.microsoft.com/office/drawing/2014/main" id="{D350BD45-6295-42CD-9D93-EA2588B90F1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41370" y="2605161"/>
            <a:ext cx="796690" cy="2353721"/>
          </a:xfrm>
        </p:spPr>
        <p:txBody>
          <a:bodyPr>
            <a:noAutofit/>
          </a:bodyPr>
          <a:lstStyle>
            <a:lvl1pPr marL="0" indent="0">
              <a:buNone/>
              <a:defRPr sz="594"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28" name="Textplatzhalter 8">
            <a:extLst>
              <a:ext uri="{FF2B5EF4-FFF2-40B4-BE49-F238E27FC236}">
                <a16:creationId xmlns:a16="http://schemas.microsoft.com/office/drawing/2014/main" id="{958338B3-F995-439F-A68F-441D4010592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33984" y="5270753"/>
            <a:ext cx="1854290" cy="1187870"/>
          </a:xfrm>
        </p:spPr>
        <p:txBody>
          <a:bodyPr anchor="ctr"/>
          <a:lstStyle>
            <a:lvl1pPr marL="0" indent="0"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1pPr>
            <a:lvl2pPr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2pPr>
            <a:lvl3pPr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3pPr>
            <a:lvl4pPr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4pPr>
            <a:lvl5pPr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5pPr>
          </a:lstStyle>
          <a:p>
            <a:pPr lvl="0"/>
            <a:r>
              <a:rPr lang="en-US" noProof="0"/>
              <a:t>MASTERTEXTFORMAT BEARBEITEN</a:t>
            </a:r>
          </a:p>
        </p:txBody>
      </p:sp>
      <p:sp>
        <p:nvSpPr>
          <p:cNvPr id="17" name="Textplatzhalter 8">
            <a:extLst>
              <a:ext uri="{FF2B5EF4-FFF2-40B4-BE49-F238E27FC236}">
                <a16:creationId xmlns:a16="http://schemas.microsoft.com/office/drawing/2014/main" id="{75926A09-46CA-4120-8450-34A9621F161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0" y="1610681"/>
            <a:ext cx="6588125" cy="669442"/>
          </a:xfrm>
        </p:spPr>
        <p:txBody>
          <a:bodyPr/>
          <a:lstStyle>
            <a:lvl1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2pPr>
            <a:lvl3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3pPr>
            <a:lvl4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4pPr>
            <a:lvl5pPr algn="ctr">
              <a:buNone/>
              <a:defRPr lang="de-DE" sz="1189" kern="1200" dirty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785BBE95-6184-4791-ADFE-C714AFFAA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7919"/>
            <a:ext cx="6588125" cy="1122764"/>
          </a:xfrm>
        </p:spPr>
        <p:txBody>
          <a:bodyPr anchor="t"/>
          <a:lstStyle>
            <a:lvl1pPr algn="ctr">
              <a:defRPr>
                <a:solidFill>
                  <a:srgbClr val="24B7AB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22" name="Foliennummernplatzhalter 4">
            <a:extLst>
              <a:ext uri="{FF2B5EF4-FFF2-40B4-BE49-F238E27FC236}">
                <a16:creationId xmlns:a16="http://schemas.microsoft.com/office/drawing/2014/main" id="{7DEB9979-37A0-4BBA-857E-0BAAE72BA21D}"/>
              </a:ext>
            </a:extLst>
          </p:cNvPr>
          <p:cNvSpPr txBox="1">
            <a:spLocks/>
          </p:cNvSpPr>
          <p:nvPr/>
        </p:nvSpPr>
        <p:spPr>
          <a:xfrm>
            <a:off x="5224908" y="10663080"/>
            <a:ext cx="350196" cy="855825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ctr" defTabSz="914400" rtl="0" eaLnBrk="1" latinLnBrk="0" hangingPunct="1">
              <a:defRPr sz="1400" kern="1200">
                <a:solidFill>
                  <a:srgbClr val="9090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E45D9D-3FE8-4715-B4DD-CE1981FC2AB8}" type="slidenum">
              <a:rPr lang="en-US" sz="756" noProof="0" smtClean="0"/>
              <a:pPr/>
              <a:t>‹Nr.›</a:t>
            </a:fld>
            <a:endParaRPr lang="en-US" sz="756" noProof="0"/>
          </a:p>
        </p:txBody>
      </p:sp>
      <p:sp>
        <p:nvSpPr>
          <p:cNvPr id="19" name="Textplatzhalter 11">
            <a:extLst>
              <a:ext uri="{FF2B5EF4-FFF2-40B4-BE49-F238E27FC236}">
                <a16:creationId xmlns:a16="http://schemas.microsoft.com/office/drawing/2014/main" id="{DEC7F901-A416-4215-B5BB-35EE7D344F5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341700" y="6458625"/>
            <a:ext cx="1853954" cy="4018745"/>
          </a:xfrm>
        </p:spPr>
        <p:txBody>
          <a:bodyPr/>
          <a:lstStyle>
            <a:lvl1pPr>
              <a:buClr>
                <a:srgbClr val="24B7AB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1pPr>
            <a:lvl2pPr>
              <a:buClr>
                <a:srgbClr val="24B7AB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2pPr>
            <a:lvl3pPr>
              <a:buClr>
                <a:srgbClr val="24B7AB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3pPr>
            <a:lvl4pPr>
              <a:buClr>
                <a:srgbClr val="24B7AB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4pPr>
            <a:lvl5pPr>
              <a:buClr>
                <a:srgbClr val="24B7AB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21" name="Textplatzhalter 8">
            <a:extLst>
              <a:ext uri="{FF2B5EF4-FFF2-40B4-BE49-F238E27FC236}">
                <a16:creationId xmlns:a16="http://schemas.microsoft.com/office/drawing/2014/main" id="{3E618BC4-B925-4D16-BA82-EB259F5187C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341363" y="5270753"/>
            <a:ext cx="1854290" cy="1187870"/>
          </a:xfrm>
        </p:spPr>
        <p:txBody>
          <a:bodyPr anchor="ctr"/>
          <a:lstStyle>
            <a:lvl1pPr marL="0" indent="0"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1pPr>
            <a:lvl2pPr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2pPr>
            <a:lvl3pPr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3pPr>
            <a:lvl4pPr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4pPr>
            <a:lvl5pPr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5pPr>
          </a:lstStyle>
          <a:p>
            <a:pPr lvl="0"/>
            <a:r>
              <a:rPr lang="en-US" noProof="0"/>
              <a:t>MASTERTEXTFORMAT BEARBEITEN</a:t>
            </a:r>
          </a:p>
        </p:txBody>
      </p:sp>
      <p:sp>
        <p:nvSpPr>
          <p:cNvPr id="23" name="Textplatzhalter 11">
            <a:extLst>
              <a:ext uri="{FF2B5EF4-FFF2-40B4-BE49-F238E27FC236}">
                <a16:creationId xmlns:a16="http://schemas.microsoft.com/office/drawing/2014/main" id="{4BDF6A1A-B103-49C8-8DCE-9113091A7A9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448741" y="6458625"/>
            <a:ext cx="1853954" cy="4018745"/>
          </a:xfrm>
        </p:spPr>
        <p:txBody>
          <a:bodyPr/>
          <a:lstStyle>
            <a:lvl1pPr>
              <a:buClr>
                <a:srgbClr val="24B7AB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1pPr>
            <a:lvl2pPr>
              <a:buClr>
                <a:srgbClr val="24B7AB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2pPr>
            <a:lvl3pPr>
              <a:buClr>
                <a:srgbClr val="24B7AB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3pPr>
            <a:lvl4pPr>
              <a:buClr>
                <a:srgbClr val="24B7AB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4pPr>
            <a:lvl5pPr>
              <a:buClr>
                <a:srgbClr val="24B7AB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24" name="Textplatzhalter 8">
            <a:extLst>
              <a:ext uri="{FF2B5EF4-FFF2-40B4-BE49-F238E27FC236}">
                <a16:creationId xmlns:a16="http://schemas.microsoft.com/office/drawing/2014/main" id="{2160E96E-B002-49AE-937B-DFBEAA3F352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48405" y="5270753"/>
            <a:ext cx="1854290" cy="1187870"/>
          </a:xfrm>
        </p:spPr>
        <p:txBody>
          <a:bodyPr anchor="ctr"/>
          <a:lstStyle>
            <a:lvl1pPr marL="0" indent="0"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1pPr>
            <a:lvl2pPr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2pPr>
            <a:lvl3pPr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3pPr>
            <a:lvl4pPr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4pPr>
            <a:lvl5pPr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5pPr>
          </a:lstStyle>
          <a:p>
            <a:pPr lvl="0"/>
            <a:r>
              <a:rPr lang="en-US" noProof="0"/>
              <a:t>MASTERTEXTFORMAT BEARBEITEN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519E3F5B-2D6D-4C33-9045-96924972C06C}"/>
              </a:ext>
            </a:extLst>
          </p:cNvPr>
          <p:cNvSpPr txBox="1">
            <a:spLocks/>
          </p:cNvSpPr>
          <p:nvPr/>
        </p:nvSpPr>
        <p:spPr>
          <a:xfrm>
            <a:off x="63619" y="10779538"/>
            <a:ext cx="1041492" cy="634230"/>
          </a:xfrm>
          <a:prstGeom prst="rect">
            <a:avLst/>
          </a:prstGeom>
          <a:noFill/>
        </p:spPr>
        <p:txBody>
          <a:bodyPr vert="horz" wrap="square" lIns="49357" tIns="24680" rIns="49357" bIns="2468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6" noProof="0">
                <a:solidFill>
                  <a:srgbClr val="909092"/>
                </a:solidFill>
              </a:rPr>
              <a:t>Confidential – do not distribute</a:t>
            </a:r>
          </a:p>
        </p:txBody>
      </p:sp>
      <p:sp>
        <p:nvSpPr>
          <p:cNvPr id="26" name="Foliennummernplatzhalter 4">
            <a:extLst>
              <a:ext uri="{FF2B5EF4-FFF2-40B4-BE49-F238E27FC236}">
                <a16:creationId xmlns:a16="http://schemas.microsoft.com/office/drawing/2014/main" id="{281CB45A-AA18-4494-B35D-A41418E31564}"/>
              </a:ext>
            </a:extLst>
          </p:cNvPr>
          <p:cNvSpPr txBox="1">
            <a:spLocks/>
          </p:cNvSpPr>
          <p:nvPr userDrawn="1"/>
        </p:nvSpPr>
        <p:spPr>
          <a:xfrm>
            <a:off x="5224908" y="10663080"/>
            <a:ext cx="350196" cy="855825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ctr" defTabSz="914400" rtl="0" eaLnBrk="1" latinLnBrk="0" hangingPunct="1">
              <a:defRPr sz="1400" kern="1200">
                <a:solidFill>
                  <a:srgbClr val="9090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E45D9D-3FE8-4715-B4DD-CE1981FC2AB8}" type="slidenum">
              <a:rPr lang="en-US" sz="756" noProof="0" smtClean="0"/>
              <a:pPr/>
              <a:t>‹Nr.›</a:t>
            </a:fld>
            <a:endParaRPr lang="en-US" sz="756" noProof="0"/>
          </a:p>
        </p:txBody>
      </p:sp>
      <p:sp>
        <p:nvSpPr>
          <p:cNvPr id="27" name="Textplatzhalter 3">
            <a:extLst>
              <a:ext uri="{FF2B5EF4-FFF2-40B4-BE49-F238E27FC236}">
                <a16:creationId xmlns:a16="http://schemas.microsoft.com/office/drawing/2014/main" id="{0ED3BC67-619C-4FE4-9FA8-2A024E224A18}"/>
              </a:ext>
            </a:extLst>
          </p:cNvPr>
          <p:cNvSpPr txBox="1">
            <a:spLocks/>
          </p:cNvSpPr>
          <p:nvPr userDrawn="1"/>
        </p:nvSpPr>
        <p:spPr>
          <a:xfrm>
            <a:off x="63619" y="10779538"/>
            <a:ext cx="1041492" cy="634230"/>
          </a:xfrm>
          <a:prstGeom prst="rect">
            <a:avLst/>
          </a:prstGeom>
          <a:noFill/>
        </p:spPr>
        <p:txBody>
          <a:bodyPr vert="horz" wrap="square" lIns="49357" tIns="24680" rIns="49357" bIns="2468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6" noProof="0">
                <a:solidFill>
                  <a:srgbClr val="909092"/>
                </a:solidFill>
              </a:rPr>
              <a:t>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41651375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_3 contents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747FE63-DEC6-49EE-895A-28F9BABDF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4DAB222-46D2-4DEE-AF8B-11FA9D851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64855" y="10728945"/>
            <a:ext cx="807769" cy="669442"/>
          </a:xfrm>
          <a:prstGeom prst="rect">
            <a:avLst/>
          </a:prstGeom>
        </p:spPr>
      </p:pic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B608E161-25F0-4560-AC53-3F0E5B04D4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39703" y="4016242"/>
            <a:ext cx="1853954" cy="6455057"/>
          </a:xfrm>
        </p:spPr>
        <p:txBody>
          <a:bodyPr/>
          <a:lstStyle>
            <a:lvl1pPr marL="154240" indent="-154240">
              <a:buClr>
                <a:srgbClr val="24B7AB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1pPr>
            <a:lvl2pPr marL="401023" indent="-154240">
              <a:buClr>
                <a:srgbClr val="24B7AB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2pPr>
            <a:lvl3pPr marL="647807" indent="-154240">
              <a:buClr>
                <a:srgbClr val="24B7AB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3pPr>
            <a:lvl4pPr marL="894590" indent="-154240">
              <a:buClr>
                <a:srgbClr val="24B7AB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4pPr>
            <a:lvl5pPr marL="1141374" indent="-154240">
              <a:buClr>
                <a:srgbClr val="24B7AB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30" name="Textplatzhalter 11">
            <a:extLst>
              <a:ext uri="{FF2B5EF4-FFF2-40B4-BE49-F238E27FC236}">
                <a16:creationId xmlns:a16="http://schemas.microsoft.com/office/drawing/2014/main" id="{E73A825C-40FD-47FA-9F45-7228572BD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367087" y="4016242"/>
            <a:ext cx="1853954" cy="6455057"/>
          </a:xfrm>
        </p:spPr>
        <p:txBody>
          <a:bodyPr/>
          <a:lstStyle>
            <a:lvl1pPr marL="154240" indent="-154240">
              <a:buClr>
                <a:srgbClr val="24B7AB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1pPr>
            <a:lvl2pPr marL="401023" indent="-154240">
              <a:buClr>
                <a:srgbClr val="24B7AB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2pPr>
            <a:lvl3pPr marL="647807" indent="-154240">
              <a:buClr>
                <a:srgbClr val="24B7AB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3pPr>
            <a:lvl4pPr marL="894590" indent="-154240">
              <a:buClr>
                <a:srgbClr val="24B7AB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4pPr>
            <a:lvl5pPr marL="1141374" indent="-154240">
              <a:buClr>
                <a:srgbClr val="24B7AB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31" name="Textplatzhalter 11">
            <a:extLst>
              <a:ext uri="{FF2B5EF4-FFF2-40B4-BE49-F238E27FC236}">
                <a16:creationId xmlns:a16="http://schemas.microsoft.com/office/drawing/2014/main" id="{D56E6618-5473-48D3-BEE3-C1C3D1D818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4321" y="4016242"/>
            <a:ext cx="1853954" cy="6455057"/>
          </a:xfrm>
        </p:spPr>
        <p:txBody>
          <a:bodyPr/>
          <a:lstStyle>
            <a:lvl1pPr marL="154240" indent="-154240">
              <a:buClr>
                <a:srgbClr val="24B7AB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1pPr>
            <a:lvl2pPr marL="401023" indent="-154240">
              <a:buClr>
                <a:srgbClr val="24B7AB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2pPr>
            <a:lvl3pPr marL="647807" indent="-154240">
              <a:buClr>
                <a:srgbClr val="24B7AB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3pPr>
            <a:lvl4pPr marL="894590" indent="-154240">
              <a:buClr>
                <a:srgbClr val="24B7AB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4pPr>
            <a:lvl5pPr marL="1141374" indent="-154240">
              <a:buClr>
                <a:srgbClr val="24B7AB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0E9FAAB-38F8-480A-BBE9-BA00AEDF91A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67087" y="2565113"/>
            <a:ext cx="1854290" cy="1283890"/>
          </a:xfrm>
        </p:spPr>
        <p:txBody>
          <a:bodyPr/>
          <a:lstStyle>
            <a:lvl1pPr marL="0" indent="0"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1pPr>
            <a:lvl2pPr marL="241642" indent="5142"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2pPr>
            <a:lvl3pPr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3pPr>
            <a:lvl4pPr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4pPr>
            <a:lvl5pPr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5pPr>
          </a:lstStyle>
          <a:p>
            <a:pPr lvl="0"/>
            <a:r>
              <a:rPr lang="en-US" noProof="0"/>
              <a:t>MASTERTEXTFORMAT BEARBEITEN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690B9A5F-58C0-4962-A557-BC368BF6458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39703" y="2565110"/>
            <a:ext cx="1854188" cy="1319555"/>
          </a:xfrm>
        </p:spPr>
        <p:txBody>
          <a:bodyPr/>
          <a:lstStyle>
            <a:lvl1pPr marL="0" indent="0"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1pPr>
            <a:lvl2pPr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2pPr>
            <a:lvl3pPr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3pPr>
            <a:lvl4pPr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4pPr>
            <a:lvl5pPr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5pPr>
          </a:lstStyle>
          <a:p>
            <a:pPr lvl="0"/>
            <a:r>
              <a:rPr lang="en-US" noProof="0"/>
              <a:t>MASTERTEXTFORMAT BEARBEITEN</a:t>
            </a:r>
          </a:p>
        </p:txBody>
      </p:sp>
      <p:sp>
        <p:nvSpPr>
          <p:cNvPr id="28" name="Textplatzhalter 8">
            <a:extLst>
              <a:ext uri="{FF2B5EF4-FFF2-40B4-BE49-F238E27FC236}">
                <a16:creationId xmlns:a16="http://schemas.microsoft.com/office/drawing/2014/main" id="{958338B3-F995-439F-A68F-441D4010592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33984" y="2565113"/>
            <a:ext cx="1854290" cy="1283890"/>
          </a:xfrm>
        </p:spPr>
        <p:txBody>
          <a:bodyPr/>
          <a:lstStyle>
            <a:lvl1pPr marL="0" indent="0"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1pPr>
            <a:lvl2pPr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2pPr>
            <a:lvl3pPr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3pPr>
            <a:lvl4pPr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4pPr>
            <a:lvl5pPr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5pPr>
          </a:lstStyle>
          <a:p>
            <a:pPr lvl="0"/>
            <a:r>
              <a:rPr lang="en-US" noProof="0"/>
              <a:t>MASTERTEXTFORMAT BEARBEITEN</a:t>
            </a:r>
          </a:p>
        </p:txBody>
      </p:sp>
      <p:sp>
        <p:nvSpPr>
          <p:cNvPr id="13" name="Textplatzhalter 8">
            <a:extLst>
              <a:ext uri="{FF2B5EF4-FFF2-40B4-BE49-F238E27FC236}">
                <a16:creationId xmlns:a16="http://schemas.microsoft.com/office/drawing/2014/main" id="{244AFD96-F028-4EE7-ABFD-349C74EE573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0" y="1610681"/>
            <a:ext cx="6588125" cy="669442"/>
          </a:xfrm>
        </p:spPr>
        <p:txBody>
          <a:bodyPr/>
          <a:lstStyle>
            <a:lvl1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2pPr>
            <a:lvl3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3pPr>
            <a:lvl4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4pPr>
            <a:lvl5pPr algn="ctr">
              <a:buNone/>
              <a:defRPr lang="de-DE" sz="1189" kern="1200" dirty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14835014-8E28-4CB1-96E3-C00B4DB38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7919"/>
            <a:ext cx="6588125" cy="1122764"/>
          </a:xfrm>
        </p:spPr>
        <p:txBody>
          <a:bodyPr anchor="t"/>
          <a:lstStyle>
            <a:lvl1pPr algn="ctr">
              <a:defRPr>
                <a:solidFill>
                  <a:srgbClr val="24B7AB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15" name="Foliennummernplatzhalter 4">
            <a:extLst>
              <a:ext uri="{FF2B5EF4-FFF2-40B4-BE49-F238E27FC236}">
                <a16:creationId xmlns:a16="http://schemas.microsoft.com/office/drawing/2014/main" id="{FE405D02-7D70-4E6C-B3CE-5312B3D36CE6}"/>
              </a:ext>
            </a:extLst>
          </p:cNvPr>
          <p:cNvSpPr txBox="1">
            <a:spLocks/>
          </p:cNvSpPr>
          <p:nvPr/>
        </p:nvSpPr>
        <p:spPr>
          <a:xfrm>
            <a:off x="5224908" y="10663080"/>
            <a:ext cx="350196" cy="855825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ctr" defTabSz="914400" rtl="0" eaLnBrk="1" latinLnBrk="0" hangingPunct="1">
              <a:defRPr sz="1400" kern="1200">
                <a:solidFill>
                  <a:srgbClr val="9090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E45D9D-3FE8-4715-B4DD-CE1981FC2AB8}" type="slidenum">
              <a:rPr lang="en-US" sz="756" noProof="0" smtClean="0"/>
              <a:pPr/>
              <a:t>‹Nr.›</a:t>
            </a:fld>
            <a:endParaRPr lang="en-US" sz="756" noProof="0"/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72A3479D-7DA4-4FCB-86F7-B24D9DF017AB}"/>
              </a:ext>
            </a:extLst>
          </p:cNvPr>
          <p:cNvSpPr txBox="1">
            <a:spLocks/>
          </p:cNvSpPr>
          <p:nvPr/>
        </p:nvSpPr>
        <p:spPr>
          <a:xfrm>
            <a:off x="63619" y="10779538"/>
            <a:ext cx="1041492" cy="634230"/>
          </a:xfrm>
          <a:prstGeom prst="rect">
            <a:avLst/>
          </a:prstGeom>
          <a:noFill/>
        </p:spPr>
        <p:txBody>
          <a:bodyPr vert="horz" wrap="square" lIns="49357" tIns="24680" rIns="49357" bIns="2468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6" noProof="0">
                <a:solidFill>
                  <a:srgbClr val="909092"/>
                </a:solidFill>
              </a:rPr>
              <a:t>Confidential – do not distribute</a:t>
            </a:r>
          </a:p>
        </p:txBody>
      </p:sp>
      <p:sp>
        <p:nvSpPr>
          <p:cNvPr id="19" name="Foliennummernplatzhalter 4">
            <a:extLst>
              <a:ext uri="{FF2B5EF4-FFF2-40B4-BE49-F238E27FC236}">
                <a16:creationId xmlns:a16="http://schemas.microsoft.com/office/drawing/2014/main" id="{98275026-5F02-47CA-8A15-A316DBB5884D}"/>
              </a:ext>
            </a:extLst>
          </p:cNvPr>
          <p:cNvSpPr txBox="1">
            <a:spLocks/>
          </p:cNvSpPr>
          <p:nvPr userDrawn="1"/>
        </p:nvSpPr>
        <p:spPr>
          <a:xfrm>
            <a:off x="5224908" y="10663080"/>
            <a:ext cx="350196" cy="855825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ctr" defTabSz="914400" rtl="0" eaLnBrk="1" latinLnBrk="0" hangingPunct="1">
              <a:defRPr sz="1400" kern="1200">
                <a:solidFill>
                  <a:srgbClr val="9090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E45D9D-3FE8-4715-B4DD-CE1981FC2AB8}" type="slidenum">
              <a:rPr lang="en-US" sz="756" noProof="0" smtClean="0"/>
              <a:pPr/>
              <a:t>‹Nr.›</a:t>
            </a:fld>
            <a:endParaRPr lang="en-US" sz="756" noProof="0"/>
          </a:p>
        </p:txBody>
      </p:sp>
      <p:sp>
        <p:nvSpPr>
          <p:cNvPr id="20" name="Textplatzhalter 3">
            <a:extLst>
              <a:ext uri="{FF2B5EF4-FFF2-40B4-BE49-F238E27FC236}">
                <a16:creationId xmlns:a16="http://schemas.microsoft.com/office/drawing/2014/main" id="{33C7E253-5B87-4C0E-8ED0-F574F59F48E2}"/>
              </a:ext>
            </a:extLst>
          </p:cNvPr>
          <p:cNvSpPr txBox="1">
            <a:spLocks/>
          </p:cNvSpPr>
          <p:nvPr userDrawn="1"/>
        </p:nvSpPr>
        <p:spPr>
          <a:xfrm>
            <a:off x="63619" y="10779538"/>
            <a:ext cx="1041492" cy="634230"/>
          </a:xfrm>
          <a:prstGeom prst="rect">
            <a:avLst/>
          </a:prstGeom>
          <a:noFill/>
        </p:spPr>
        <p:txBody>
          <a:bodyPr vert="horz" wrap="square" lIns="49357" tIns="24680" rIns="49357" bIns="2468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6" noProof="0">
                <a:solidFill>
                  <a:srgbClr val="909092"/>
                </a:solidFill>
              </a:rPr>
              <a:t>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36997458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_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747FE63-DEC6-49EE-895A-28F9BABDF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4DAB222-46D2-4DEE-AF8B-11FA9D851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64855" y="10728945"/>
            <a:ext cx="807769" cy="669442"/>
          </a:xfrm>
          <a:prstGeom prst="rect">
            <a:avLst/>
          </a:prstGeom>
        </p:spPr>
      </p:pic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B608E161-25F0-4560-AC53-3F0E5B04D4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39703" y="2691738"/>
            <a:ext cx="1853954" cy="7779562"/>
          </a:xfrm>
        </p:spPr>
        <p:txBody>
          <a:bodyPr/>
          <a:lstStyle>
            <a:lvl1pPr>
              <a:buClr>
                <a:srgbClr val="24B7AB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1pPr>
            <a:lvl2pPr>
              <a:buClr>
                <a:srgbClr val="24B7AB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2pPr>
            <a:lvl3pPr>
              <a:buClr>
                <a:srgbClr val="24B7AB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3pPr>
            <a:lvl4pPr>
              <a:buClr>
                <a:srgbClr val="24B7AB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4pPr>
            <a:lvl5pPr>
              <a:buClr>
                <a:srgbClr val="24B7AB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30" name="Textplatzhalter 11">
            <a:extLst>
              <a:ext uri="{FF2B5EF4-FFF2-40B4-BE49-F238E27FC236}">
                <a16:creationId xmlns:a16="http://schemas.microsoft.com/office/drawing/2014/main" id="{E73A825C-40FD-47FA-9F45-7228572BD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367087" y="2691738"/>
            <a:ext cx="1853954" cy="7779562"/>
          </a:xfrm>
        </p:spPr>
        <p:txBody>
          <a:bodyPr/>
          <a:lstStyle>
            <a:lvl1pPr>
              <a:buClr>
                <a:srgbClr val="24B7AB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1pPr>
            <a:lvl2pPr>
              <a:buClr>
                <a:srgbClr val="24B7AB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2pPr>
            <a:lvl3pPr>
              <a:buClr>
                <a:srgbClr val="24B7AB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3pPr>
            <a:lvl4pPr>
              <a:buClr>
                <a:srgbClr val="24B7AB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4pPr>
            <a:lvl5pPr>
              <a:buClr>
                <a:srgbClr val="24B7AB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31" name="Textplatzhalter 11">
            <a:extLst>
              <a:ext uri="{FF2B5EF4-FFF2-40B4-BE49-F238E27FC236}">
                <a16:creationId xmlns:a16="http://schemas.microsoft.com/office/drawing/2014/main" id="{D56E6618-5473-48D3-BEE3-C1C3D1D818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4321" y="2691738"/>
            <a:ext cx="1853954" cy="7779562"/>
          </a:xfrm>
        </p:spPr>
        <p:txBody>
          <a:bodyPr/>
          <a:lstStyle>
            <a:lvl1pPr>
              <a:buClr>
                <a:srgbClr val="24B7AB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1pPr>
            <a:lvl2pPr>
              <a:buClr>
                <a:srgbClr val="24B7AB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2pPr>
            <a:lvl3pPr>
              <a:buClr>
                <a:srgbClr val="24B7AB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3pPr>
            <a:lvl4pPr>
              <a:buClr>
                <a:srgbClr val="24B7AB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4pPr>
            <a:lvl5pPr>
              <a:buClr>
                <a:srgbClr val="24B7AB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30A8DF52-3736-486B-A573-2CC69339E3F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0" y="1610681"/>
            <a:ext cx="6588125" cy="669442"/>
          </a:xfrm>
        </p:spPr>
        <p:txBody>
          <a:bodyPr/>
          <a:lstStyle>
            <a:lvl1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2pPr>
            <a:lvl3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3pPr>
            <a:lvl4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4pPr>
            <a:lvl5pPr algn="ctr">
              <a:buNone/>
              <a:defRPr lang="de-DE" sz="1189" kern="1200" dirty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D8E0E892-F0C6-4E26-B8F2-D51FAAA36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7919"/>
            <a:ext cx="6588125" cy="1122764"/>
          </a:xfrm>
        </p:spPr>
        <p:txBody>
          <a:bodyPr anchor="t"/>
          <a:lstStyle>
            <a:lvl1pPr algn="ctr">
              <a:defRPr>
                <a:solidFill>
                  <a:srgbClr val="24B7AB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13" name="Foliennummernplatzhalter 4">
            <a:extLst>
              <a:ext uri="{FF2B5EF4-FFF2-40B4-BE49-F238E27FC236}">
                <a16:creationId xmlns:a16="http://schemas.microsoft.com/office/drawing/2014/main" id="{346FDB05-5EC2-4496-BBD8-8D3684638D88}"/>
              </a:ext>
            </a:extLst>
          </p:cNvPr>
          <p:cNvSpPr txBox="1">
            <a:spLocks/>
          </p:cNvSpPr>
          <p:nvPr/>
        </p:nvSpPr>
        <p:spPr>
          <a:xfrm>
            <a:off x="5224908" y="10663080"/>
            <a:ext cx="350196" cy="855825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ctr" defTabSz="914400" rtl="0" eaLnBrk="1" latinLnBrk="0" hangingPunct="1">
              <a:defRPr sz="1400" kern="1200">
                <a:solidFill>
                  <a:srgbClr val="9090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E45D9D-3FE8-4715-B4DD-CE1981FC2AB8}" type="slidenum">
              <a:rPr lang="en-US" sz="756" noProof="0" smtClean="0"/>
              <a:pPr/>
              <a:t>‹Nr.›</a:t>
            </a:fld>
            <a:endParaRPr lang="en-US" sz="756" noProof="0"/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CD2C6E52-19F7-497F-AD0B-750E8F74A431}"/>
              </a:ext>
            </a:extLst>
          </p:cNvPr>
          <p:cNvSpPr txBox="1">
            <a:spLocks/>
          </p:cNvSpPr>
          <p:nvPr/>
        </p:nvSpPr>
        <p:spPr>
          <a:xfrm>
            <a:off x="63619" y="10779538"/>
            <a:ext cx="1041492" cy="634230"/>
          </a:xfrm>
          <a:prstGeom prst="rect">
            <a:avLst/>
          </a:prstGeom>
          <a:noFill/>
        </p:spPr>
        <p:txBody>
          <a:bodyPr vert="horz" wrap="square" lIns="49357" tIns="24680" rIns="49357" bIns="2468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6" noProof="0">
                <a:solidFill>
                  <a:srgbClr val="909092"/>
                </a:solidFill>
              </a:rPr>
              <a:t>Confidential – do not distribute</a:t>
            </a:r>
          </a:p>
        </p:txBody>
      </p:sp>
      <p:sp>
        <p:nvSpPr>
          <p:cNvPr id="16" name="Foliennummernplatzhalter 4">
            <a:extLst>
              <a:ext uri="{FF2B5EF4-FFF2-40B4-BE49-F238E27FC236}">
                <a16:creationId xmlns:a16="http://schemas.microsoft.com/office/drawing/2014/main" id="{AB8A3496-BAF7-4AB2-902C-1AF61A9E4D8C}"/>
              </a:ext>
            </a:extLst>
          </p:cNvPr>
          <p:cNvSpPr txBox="1">
            <a:spLocks/>
          </p:cNvSpPr>
          <p:nvPr userDrawn="1"/>
        </p:nvSpPr>
        <p:spPr>
          <a:xfrm>
            <a:off x="5224908" y="10663080"/>
            <a:ext cx="350196" cy="855825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ctr" defTabSz="914400" rtl="0" eaLnBrk="1" latinLnBrk="0" hangingPunct="1">
              <a:defRPr sz="1400" kern="1200">
                <a:solidFill>
                  <a:srgbClr val="9090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E45D9D-3FE8-4715-B4DD-CE1981FC2AB8}" type="slidenum">
              <a:rPr lang="en-US" sz="756" noProof="0" smtClean="0"/>
              <a:pPr/>
              <a:t>‹Nr.›</a:t>
            </a:fld>
            <a:endParaRPr lang="en-US" sz="756" noProof="0"/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0AC9696D-3F08-41E4-A9EF-18952736491C}"/>
              </a:ext>
            </a:extLst>
          </p:cNvPr>
          <p:cNvSpPr txBox="1">
            <a:spLocks/>
          </p:cNvSpPr>
          <p:nvPr userDrawn="1"/>
        </p:nvSpPr>
        <p:spPr>
          <a:xfrm>
            <a:off x="63619" y="10779538"/>
            <a:ext cx="1041492" cy="634230"/>
          </a:xfrm>
          <a:prstGeom prst="rect">
            <a:avLst/>
          </a:prstGeom>
          <a:noFill/>
        </p:spPr>
        <p:txBody>
          <a:bodyPr vert="horz" wrap="square" lIns="49357" tIns="24680" rIns="49357" bIns="2468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6" noProof="0">
                <a:solidFill>
                  <a:srgbClr val="909092"/>
                </a:solidFill>
              </a:rPr>
              <a:t>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23219516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ARE_3 content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747FE63-DEC6-49EE-895A-28F9BABDF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4DAB222-46D2-4DEE-AF8B-11FA9D851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64855" y="10728945"/>
            <a:ext cx="807769" cy="669442"/>
          </a:xfrm>
          <a:prstGeom prst="rect">
            <a:avLst/>
          </a:prstGeom>
        </p:spPr>
      </p:pic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B608E161-25F0-4560-AC53-3F0E5B04D4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39703" y="6550619"/>
            <a:ext cx="1853954" cy="3959573"/>
          </a:xfrm>
        </p:spPr>
        <p:txBody>
          <a:bodyPr/>
          <a:lstStyle>
            <a:lvl1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1pPr>
            <a:lvl2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2pPr>
            <a:lvl3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3pPr>
            <a:lvl4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4pPr>
            <a:lvl5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30" name="Textplatzhalter 11">
            <a:extLst>
              <a:ext uri="{FF2B5EF4-FFF2-40B4-BE49-F238E27FC236}">
                <a16:creationId xmlns:a16="http://schemas.microsoft.com/office/drawing/2014/main" id="{E73A825C-40FD-47FA-9F45-7228572BD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367087" y="6511727"/>
            <a:ext cx="1853954" cy="3959573"/>
          </a:xfrm>
        </p:spPr>
        <p:txBody>
          <a:bodyPr/>
          <a:lstStyle>
            <a:lvl1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1pPr>
            <a:lvl2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2pPr>
            <a:lvl3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3pPr>
            <a:lvl4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4pPr>
            <a:lvl5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31" name="Textplatzhalter 11">
            <a:extLst>
              <a:ext uri="{FF2B5EF4-FFF2-40B4-BE49-F238E27FC236}">
                <a16:creationId xmlns:a16="http://schemas.microsoft.com/office/drawing/2014/main" id="{D56E6618-5473-48D3-BEE3-C1C3D1D818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4321" y="6517795"/>
            <a:ext cx="1853954" cy="3959573"/>
          </a:xfrm>
        </p:spPr>
        <p:txBody>
          <a:bodyPr/>
          <a:lstStyle>
            <a:lvl1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1pPr>
            <a:lvl2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2pPr>
            <a:lvl3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3pPr>
            <a:lvl4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4pPr>
            <a:lvl5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17" name="Textplatzhalter 8">
            <a:extLst>
              <a:ext uri="{FF2B5EF4-FFF2-40B4-BE49-F238E27FC236}">
                <a16:creationId xmlns:a16="http://schemas.microsoft.com/office/drawing/2014/main" id="{75926A09-46CA-4120-8450-34A9621F161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0" y="1610681"/>
            <a:ext cx="6588125" cy="669442"/>
          </a:xfrm>
        </p:spPr>
        <p:txBody>
          <a:bodyPr/>
          <a:lstStyle>
            <a:lvl1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2pPr>
            <a:lvl3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3pPr>
            <a:lvl4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4pPr>
            <a:lvl5pPr algn="ctr">
              <a:buNone/>
              <a:defRPr lang="de-DE" sz="1189" kern="1200" dirty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785BBE95-6184-4791-ADFE-C714AFFAA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7919"/>
            <a:ext cx="6588125" cy="1122764"/>
          </a:xfrm>
        </p:spPr>
        <p:txBody>
          <a:bodyPr anchor="t"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3B884FA7-9283-4E88-922F-745065F471D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34321" y="2582292"/>
            <a:ext cx="1853954" cy="3633332"/>
          </a:xfrm>
          <a:noFill/>
          <a:ln w="3175">
            <a:noFill/>
          </a:ln>
          <a:effectLst/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56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E140A1E6-F7BC-4369-B875-8F6E8DB3C4B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367087" y="2627938"/>
            <a:ext cx="1853954" cy="3633332"/>
          </a:xfrm>
          <a:noFill/>
          <a:ln w="3175">
            <a:noFill/>
          </a:ln>
          <a:effectLst/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56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7924C56E-EBED-4482-9CA9-A17B5A76677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439703" y="2627938"/>
            <a:ext cx="1853954" cy="3633332"/>
          </a:xfrm>
          <a:noFill/>
          <a:ln w="3175">
            <a:noFill/>
          </a:ln>
          <a:effectLst/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56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24" name="Textplatzhalter 3">
            <a:extLst>
              <a:ext uri="{FF2B5EF4-FFF2-40B4-BE49-F238E27FC236}">
                <a16:creationId xmlns:a16="http://schemas.microsoft.com/office/drawing/2014/main" id="{A8160A68-7083-42ED-B854-CD7D977BFF2A}"/>
              </a:ext>
            </a:extLst>
          </p:cNvPr>
          <p:cNvSpPr txBox="1">
            <a:spLocks/>
          </p:cNvSpPr>
          <p:nvPr/>
        </p:nvSpPr>
        <p:spPr>
          <a:xfrm>
            <a:off x="63619" y="10779538"/>
            <a:ext cx="1041492" cy="634230"/>
          </a:xfrm>
          <a:prstGeom prst="rect">
            <a:avLst/>
          </a:prstGeom>
          <a:noFill/>
        </p:spPr>
        <p:txBody>
          <a:bodyPr vert="horz" wrap="square" lIns="49357" tIns="24680" rIns="49357" bIns="2468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6" noProof="0">
                <a:solidFill>
                  <a:srgbClr val="909092"/>
                </a:solidFill>
              </a:rPr>
              <a:t>Confidential – do not distribute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6AD6078E-45D5-49E7-AEAE-2833D696B559}"/>
              </a:ext>
            </a:extLst>
          </p:cNvPr>
          <p:cNvSpPr txBox="1">
            <a:spLocks/>
          </p:cNvSpPr>
          <p:nvPr userDrawn="1"/>
        </p:nvSpPr>
        <p:spPr>
          <a:xfrm>
            <a:off x="63619" y="10779538"/>
            <a:ext cx="1041492" cy="634230"/>
          </a:xfrm>
          <a:prstGeom prst="rect">
            <a:avLst/>
          </a:prstGeom>
          <a:noFill/>
        </p:spPr>
        <p:txBody>
          <a:bodyPr vert="horz" wrap="square" lIns="49357" tIns="24680" rIns="49357" bIns="2468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6" noProof="0">
                <a:solidFill>
                  <a:srgbClr val="909092"/>
                </a:solidFill>
              </a:rPr>
              <a:t>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30007948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_4 contents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747FE63-DEC6-49EE-895A-28F9BABDF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4DAB222-46D2-4DEE-AF8B-11FA9D851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64855" y="10728945"/>
            <a:ext cx="807769" cy="669442"/>
          </a:xfrm>
          <a:prstGeom prst="rect">
            <a:avLst/>
          </a:prstGeom>
        </p:spPr>
      </p:pic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B608E161-25F0-4560-AC53-3F0E5B04D4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35857" y="4016242"/>
            <a:ext cx="1450857" cy="6455057"/>
          </a:xfrm>
        </p:spPr>
        <p:txBody>
          <a:bodyPr/>
          <a:lstStyle>
            <a:lvl1pPr>
              <a:buClr>
                <a:srgbClr val="24B7AB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1pPr>
            <a:lvl2pPr>
              <a:buClr>
                <a:srgbClr val="24B7AB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2pPr>
            <a:lvl3pPr>
              <a:buClr>
                <a:srgbClr val="24B7AB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3pPr>
            <a:lvl4pPr>
              <a:buClr>
                <a:srgbClr val="24B7AB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4pPr>
            <a:lvl5pPr>
              <a:buClr>
                <a:srgbClr val="24B7AB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30" name="Textplatzhalter 11">
            <a:extLst>
              <a:ext uri="{FF2B5EF4-FFF2-40B4-BE49-F238E27FC236}">
                <a16:creationId xmlns:a16="http://schemas.microsoft.com/office/drawing/2014/main" id="{E73A825C-40FD-47FA-9F45-7228572BD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68167" y="4027867"/>
            <a:ext cx="1450857" cy="6455057"/>
          </a:xfrm>
        </p:spPr>
        <p:txBody>
          <a:bodyPr/>
          <a:lstStyle>
            <a:lvl1pPr>
              <a:buClr>
                <a:srgbClr val="24B7AB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1pPr>
            <a:lvl2pPr>
              <a:buClr>
                <a:srgbClr val="24B7AB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2pPr>
            <a:lvl3pPr>
              <a:buClr>
                <a:srgbClr val="24B7AB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3pPr>
            <a:lvl4pPr>
              <a:buClr>
                <a:srgbClr val="24B7AB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4pPr>
            <a:lvl5pPr>
              <a:buClr>
                <a:srgbClr val="24B7AB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31" name="Textplatzhalter 11">
            <a:extLst>
              <a:ext uri="{FF2B5EF4-FFF2-40B4-BE49-F238E27FC236}">
                <a16:creationId xmlns:a16="http://schemas.microsoft.com/office/drawing/2014/main" id="{D56E6618-5473-48D3-BEE3-C1C3D1D818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4322" y="4016242"/>
            <a:ext cx="1450857" cy="6455057"/>
          </a:xfrm>
        </p:spPr>
        <p:txBody>
          <a:bodyPr/>
          <a:lstStyle>
            <a:lvl1pPr>
              <a:buClr>
                <a:srgbClr val="24B7AB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1pPr>
            <a:lvl2pPr>
              <a:buClr>
                <a:srgbClr val="24B7AB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2pPr>
            <a:lvl3pPr>
              <a:buClr>
                <a:srgbClr val="24B7AB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3pPr>
            <a:lvl4pPr>
              <a:buClr>
                <a:srgbClr val="24B7AB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4pPr>
            <a:lvl5pPr>
              <a:buClr>
                <a:srgbClr val="24B7AB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0E9FAAB-38F8-480A-BBE9-BA00AEDF91A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768167" y="2576737"/>
            <a:ext cx="1451119" cy="1283890"/>
          </a:xfrm>
        </p:spPr>
        <p:txBody>
          <a:bodyPr anchor="ctr"/>
          <a:lstStyle>
            <a:lvl1pPr marL="0" indent="0"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1pPr>
            <a:lvl2pPr marL="241642" indent="5142"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2pPr>
            <a:lvl3pPr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3pPr>
            <a:lvl4pPr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4pPr>
            <a:lvl5pPr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5pPr>
          </a:lstStyle>
          <a:p>
            <a:pPr lvl="0"/>
            <a:r>
              <a:rPr lang="en-US" noProof="0"/>
              <a:t>MASTERTEXTFORMAT BEARBEITEN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690B9A5F-58C0-4962-A557-BC368BF6458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35857" y="2565110"/>
            <a:ext cx="1451040" cy="1319555"/>
          </a:xfrm>
        </p:spPr>
        <p:txBody>
          <a:bodyPr anchor="ctr"/>
          <a:lstStyle>
            <a:lvl1pPr marL="0" indent="0"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1pPr>
            <a:lvl2pPr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2pPr>
            <a:lvl3pPr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3pPr>
            <a:lvl4pPr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4pPr>
            <a:lvl5pPr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5pPr>
          </a:lstStyle>
          <a:p>
            <a:pPr lvl="0"/>
            <a:r>
              <a:rPr lang="en-US" noProof="0"/>
              <a:t>MASTERTEXTFORMAT BEARBEITEN</a:t>
            </a:r>
          </a:p>
        </p:txBody>
      </p:sp>
      <p:sp>
        <p:nvSpPr>
          <p:cNvPr id="28" name="Textplatzhalter 8">
            <a:extLst>
              <a:ext uri="{FF2B5EF4-FFF2-40B4-BE49-F238E27FC236}">
                <a16:creationId xmlns:a16="http://schemas.microsoft.com/office/drawing/2014/main" id="{958338B3-F995-439F-A68F-441D4010592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33985" y="2565113"/>
            <a:ext cx="1451119" cy="1283890"/>
          </a:xfrm>
        </p:spPr>
        <p:txBody>
          <a:bodyPr anchor="ctr"/>
          <a:lstStyle>
            <a:lvl1pPr marL="0" indent="0"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1pPr>
            <a:lvl2pPr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2pPr>
            <a:lvl3pPr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3pPr>
            <a:lvl4pPr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4pPr>
            <a:lvl5pPr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5pPr>
          </a:lstStyle>
          <a:p>
            <a:pPr lvl="0"/>
            <a:r>
              <a:rPr lang="en-US" noProof="0"/>
              <a:t>MASTERTEXTFORMAT BEARBEITEN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31593C71-D8A0-40EC-8128-76E4D514936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302012" y="4027867"/>
            <a:ext cx="1450857" cy="6455057"/>
          </a:xfrm>
        </p:spPr>
        <p:txBody>
          <a:bodyPr/>
          <a:lstStyle>
            <a:lvl1pPr>
              <a:buClr>
                <a:srgbClr val="24B7AB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1pPr>
            <a:lvl2pPr>
              <a:buClr>
                <a:srgbClr val="24B7AB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2pPr>
            <a:lvl3pPr>
              <a:buClr>
                <a:srgbClr val="24B7AB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3pPr>
            <a:lvl4pPr>
              <a:buClr>
                <a:srgbClr val="24B7AB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4pPr>
            <a:lvl5pPr>
              <a:buClr>
                <a:srgbClr val="24B7AB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68E6370F-72F4-4C00-94EE-9AD1BE8553D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02012" y="2576737"/>
            <a:ext cx="1451119" cy="1283890"/>
          </a:xfrm>
        </p:spPr>
        <p:txBody>
          <a:bodyPr anchor="ctr"/>
          <a:lstStyle>
            <a:lvl1pPr marL="0" indent="0"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1pPr>
            <a:lvl2pPr marL="241642" indent="5142"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2pPr>
            <a:lvl3pPr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3pPr>
            <a:lvl4pPr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4pPr>
            <a:lvl5pPr algn="ctr">
              <a:buNone/>
              <a:defRPr lang="de-DE" sz="1189" b="1" kern="1200" dirty="0" smtClean="0">
                <a:solidFill>
                  <a:srgbClr val="57565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5pPr>
          </a:lstStyle>
          <a:p>
            <a:pPr lvl="0"/>
            <a:r>
              <a:rPr lang="en-US" noProof="0"/>
              <a:t>MASTERTEXTFORMAT BEARBEITEN</a:t>
            </a:r>
          </a:p>
        </p:txBody>
      </p:sp>
      <p:sp>
        <p:nvSpPr>
          <p:cNvPr id="15" name="Textplatzhalter 8">
            <a:extLst>
              <a:ext uri="{FF2B5EF4-FFF2-40B4-BE49-F238E27FC236}">
                <a16:creationId xmlns:a16="http://schemas.microsoft.com/office/drawing/2014/main" id="{2A66CF00-BCE5-4F4D-8914-344FE8BA185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0" y="1610681"/>
            <a:ext cx="6588125" cy="669442"/>
          </a:xfrm>
        </p:spPr>
        <p:txBody>
          <a:bodyPr/>
          <a:lstStyle>
            <a:lvl1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2pPr>
            <a:lvl3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3pPr>
            <a:lvl4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4pPr>
            <a:lvl5pPr algn="ctr">
              <a:buNone/>
              <a:defRPr lang="de-DE" sz="1189" kern="1200" dirty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7E6316F6-5642-40CF-ABCF-E669029ED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7919"/>
            <a:ext cx="6588125" cy="1122764"/>
          </a:xfrm>
        </p:spPr>
        <p:txBody>
          <a:bodyPr anchor="t"/>
          <a:lstStyle>
            <a:lvl1pPr algn="ctr">
              <a:defRPr>
                <a:solidFill>
                  <a:srgbClr val="24B7AB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18" name="Foliennummernplatzhalter 4">
            <a:extLst>
              <a:ext uri="{FF2B5EF4-FFF2-40B4-BE49-F238E27FC236}">
                <a16:creationId xmlns:a16="http://schemas.microsoft.com/office/drawing/2014/main" id="{089B22A8-6422-4663-B6B5-6B7FF20F1CAE}"/>
              </a:ext>
            </a:extLst>
          </p:cNvPr>
          <p:cNvSpPr txBox="1">
            <a:spLocks/>
          </p:cNvSpPr>
          <p:nvPr/>
        </p:nvSpPr>
        <p:spPr>
          <a:xfrm>
            <a:off x="5224908" y="10663080"/>
            <a:ext cx="350196" cy="855825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ctr" defTabSz="914400" rtl="0" eaLnBrk="1" latinLnBrk="0" hangingPunct="1">
              <a:defRPr sz="1400" kern="1200">
                <a:solidFill>
                  <a:srgbClr val="9090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E45D9D-3FE8-4715-B4DD-CE1981FC2AB8}" type="slidenum">
              <a:rPr lang="en-US" sz="756" noProof="0" smtClean="0"/>
              <a:pPr/>
              <a:t>‹Nr.›</a:t>
            </a:fld>
            <a:endParaRPr lang="en-US" sz="756" noProof="0"/>
          </a:p>
        </p:txBody>
      </p:sp>
      <p:sp>
        <p:nvSpPr>
          <p:cNvPr id="19" name="Textplatzhalter 3">
            <a:extLst>
              <a:ext uri="{FF2B5EF4-FFF2-40B4-BE49-F238E27FC236}">
                <a16:creationId xmlns:a16="http://schemas.microsoft.com/office/drawing/2014/main" id="{CC197A95-40A9-43B8-961C-8CC0C3B749EB}"/>
              </a:ext>
            </a:extLst>
          </p:cNvPr>
          <p:cNvSpPr txBox="1">
            <a:spLocks/>
          </p:cNvSpPr>
          <p:nvPr/>
        </p:nvSpPr>
        <p:spPr>
          <a:xfrm>
            <a:off x="63619" y="10779538"/>
            <a:ext cx="1041492" cy="634230"/>
          </a:xfrm>
          <a:prstGeom prst="rect">
            <a:avLst/>
          </a:prstGeom>
          <a:noFill/>
        </p:spPr>
        <p:txBody>
          <a:bodyPr vert="horz" wrap="square" lIns="49357" tIns="24680" rIns="49357" bIns="2468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6" noProof="0">
                <a:solidFill>
                  <a:srgbClr val="909092"/>
                </a:solidFill>
              </a:rPr>
              <a:t>Confidential – do not distribute</a:t>
            </a:r>
          </a:p>
        </p:txBody>
      </p:sp>
      <p:sp>
        <p:nvSpPr>
          <p:cNvPr id="21" name="Foliennummernplatzhalter 4">
            <a:extLst>
              <a:ext uri="{FF2B5EF4-FFF2-40B4-BE49-F238E27FC236}">
                <a16:creationId xmlns:a16="http://schemas.microsoft.com/office/drawing/2014/main" id="{5C8B9B99-A18D-46BF-AA78-F0B1988E8088}"/>
              </a:ext>
            </a:extLst>
          </p:cNvPr>
          <p:cNvSpPr txBox="1">
            <a:spLocks/>
          </p:cNvSpPr>
          <p:nvPr userDrawn="1"/>
        </p:nvSpPr>
        <p:spPr>
          <a:xfrm>
            <a:off x="5224908" y="10663080"/>
            <a:ext cx="350196" cy="855825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ctr" defTabSz="914400" rtl="0" eaLnBrk="1" latinLnBrk="0" hangingPunct="1">
              <a:defRPr sz="1400" kern="1200">
                <a:solidFill>
                  <a:srgbClr val="9090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E45D9D-3FE8-4715-B4DD-CE1981FC2AB8}" type="slidenum">
              <a:rPr lang="en-US" sz="756" noProof="0" smtClean="0"/>
              <a:pPr/>
              <a:t>‹Nr.›</a:t>
            </a:fld>
            <a:endParaRPr lang="en-US" sz="756" noProof="0"/>
          </a:p>
        </p:txBody>
      </p:sp>
      <p:sp>
        <p:nvSpPr>
          <p:cNvPr id="22" name="Textplatzhalter 3">
            <a:extLst>
              <a:ext uri="{FF2B5EF4-FFF2-40B4-BE49-F238E27FC236}">
                <a16:creationId xmlns:a16="http://schemas.microsoft.com/office/drawing/2014/main" id="{E689776A-6B1E-42FD-904B-E6CF81D5AB1E}"/>
              </a:ext>
            </a:extLst>
          </p:cNvPr>
          <p:cNvSpPr txBox="1">
            <a:spLocks/>
          </p:cNvSpPr>
          <p:nvPr userDrawn="1"/>
        </p:nvSpPr>
        <p:spPr>
          <a:xfrm>
            <a:off x="63619" y="10779538"/>
            <a:ext cx="1041492" cy="634230"/>
          </a:xfrm>
          <a:prstGeom prst="rect">
            <a:avLst/>
          </a:prstGeom>
          <a:noFill/>
        </p:spPr>
        <p:txBody>
          <a:bodyPr vert="horz" wrap="square" lIns="49357" tIns="24680" rIns="49357" bIns="2468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6" noProof="0">
                <a:solidFill>
                  <a:srgbClr val="909092"/>
                </a:solidFill>
              </a:rPr>
              <a:t>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2043039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_4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747FE63-DEC6-49EE-895A-28F9BABDF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4DAB222-46D2-4DEE-AF8B-11FA9D851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64855" y="10728945"/>
            <a:ext cx="807769" cy="669442"/>
          </a:xfrm>
          <a:prstGeom prst="rect">
            <a:avLst/>
          </a:prstGeom>
        </p:spPr>
      </p:pic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B608E161-25F0-4560-AC53-3F0E5B04D4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35857" y="2691738"/>
            <a:ext cx="1450857" cy="7779562"/>
          </a:xfrm>
        </p:spPr>
        <p:txBody>
          <a:bodyPr/>
          <a:lstStyle>
            <a:lvl1pPr>
              <a:buClr>
                <a:srgbClr val="24B7AB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1pPr>
            <a:lvl2pPr>
              <a:buClr>
                <a:srgbClr val="24B7AB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2pPr>
            <a:lvl3pPr>
              <a:buClr>
                <a:srgbClr val="24B7AB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3pPr>
            <a:lvl4pPr>
              <a:buClr>
                <a:srgbClr val="24B7AB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4pPr>
            <a:lvl5pPr>
              <a:buClr>
                <a:srgbClr val="24B7AB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30" name="Textplatzhalter 11">
            <a:extLst>
              <a:ext uri="{FF2B5EF4-FFF2-40B4-BE49-F238E27FC236}">
                <a16:creationId xmlns:a16="http://schemas.microsoft.com/office/drawing/2014/main" id="{E73A825C-40FD-47FA-9F45-7228572BD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68167" y="2703362"/>
            <a:ext cx="1450857" cy="7779562"/>
          </a:xfrm>
        </p:spPr>
        <p:txBody>
          <a:bodyPr/>
          <a:lstStyle>
            <a:lvl1pPr>
              <a:buClr>
                <a:srgbClr val="24B7AB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1pPr>
            <a:lvl2pPr>
              <a:buClr>
                <a:srgbClr val="24B7AB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2pPr>
            <a:lvl3pPr>
              <a:buClr>
                <a:srgbClr val="24B7AB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3pPr>
            <a:lvl4pPr>
              <a:buClr>
                <a:srgbClr val="24B7AB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4pPr>
            <a:lvl5pPr>
              <a:buClr>
                <a:srgbClr val="24B7AB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31" name="Textplatzhalter 11">
            <a:extLst>
              <a:ext uri="{FF2B5EF4-FFF2-40B4-BE49-F238E27FC236}">
                <a16:creationId xmlns:a16="http://schemas.microsoft.com/office/drawing/2014/main" id="{D56E6618-5473-48D3-BEE3-C1C3D1D818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4322" y="2691738"/>
            <a:ext cx="1450857" cy="7779562"/>
          </a:xfrm>
        </p:spPr>
        <p:txBody>
          <a:bodyPr/>
          <a:lstStyle>
            <a:lvl1pPr>
              <a:buClr>
                <a:srgbClr val="24B7AB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1pPr>
            <a:lvl2pPr>
              <a:buClr>
                <a:srgbClr val="24B7AB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2pPr>
            <a:lvl3pPr>
              <a:buClr>
                <a:srgbClr val="24B7AB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3pPr>
            <a:lvl4pPr>
              <a:buClr>
                <a:srgbClr val="24B7AB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4pPr>
            <a:lvl5pPr>
              <a:buClr>
                <a:srgbClr val="24B7AB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31593C71-D8A0-40EC-8128-76E4D514936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302012" y="2703362"/>
            <a:ext cx="1450857" cy="7779562"/>
          </a:xfrm>
        </p:spPr>
        <p:txBody>
          <a:bodyPr/>
          <a:lstStyle>
            <a:lvl1pPr>
              <a:buClr>
                <a:srgbClr val="24B7AB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1pPr>
            <a:lvl2pPr>
              <a:buClr>
                <a:srgbClr val="24B7AB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2pPr>
            <a:lvl3pPr>
              <a:buClr>
                <a:srgbClr val="24B7AB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3pPr>
            <a:lvl4pPr>
              <a:buClr>
                <a:srgbClr val="24B7AB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4pPr>
            <a:lvl5pPr>
              <a:buClr>
                <a:srgbClr val="24B7AB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053F44C2-C615-42DB-9EFA-516E9047F31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0" y="1610681"/>
            <a:ext cx="6588125" cy="669442"/>
          </a:xfrm>
        </p:spPr>
        <p:txBody>
          <a:bodyPr/>
          <a:lstStyle>
            <a:lvl1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2pPr>
            <a:lvl3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3pPr>
            <a:lvl4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4pPr>
            <a:lvl5pPr algn="ctr">
              <a:buNone/>
              <a:defRPr lang="de-DE" sz="1189" kern="1200" dirty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2AEAC4AD-7A70-462F-93D6-0D8B3044B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7919"/>
            <a:ext cx="6588125" cy="1122764"/>
          </a:xfrm>
        </p:spPr>
        <p:txBody>
          <a:bodyPr anchor="t"/>
          <a:lstStyle>
            <a:lvl1pPr algn="ctr">
              <a:defRPr>
                <a:solidFill>
                  <a:srgbClr val="24B7AB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15" name="Foliennummernplatzhalter 4">
            <a:extLst>
              <a:ext uri="{FF2B5EF4-FFF2-40B4-BE49-F238E27FC236}">
                <a16:creationId xmlns:a16="http://schemas.microsoft.com/office/drawing/2014/main" id="{FD36C0FC-A375-440B-BB85-07332736AF0D}"/>
              </a:ext>
            </a:extLst>
          </p:cNvPr>
          <p:cNvSpPr txBox="1">
            <a:spLocks/>
          </p:cNvSpPr>
          <p:nvPr/>
        </p:nvSpPr>
        <p:spPr>
          <a:xfrm>
            <a:off x="5224908" y="10663080"/>
            <a:ext cx="350196" cy="855825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ctr" defTabSz="914400" rtl="0" eaLnBrk="1" latinLnBrk="0" hangingPunct="1">
              <a:defRPr sz="1400" kern="1200">
                <a:solidFill>
                  <a:srgbClr val="9090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E45D9D-3FE8-4715-B4DD-CE1981FC2AB8}" type="slidenum">
              <a:rPr lang="en-US" sz="756" noProof="0" smtClean="0"/>
              <a:pPr/>
              <a:t>‹Nr.›</a:t>
            </a:fld>
            <a:endParaRPr lang="en-US" sz="756" noProof="0"/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96273CA3-6D86-491D-A841-CD767422B4AD}"/>
              </a:ext>
            </a:extLst>
          </p:cNvPr>
          <p:cNvSpPr txBox="1">
            <a:spLocks/>
          </p:cNvSpPr>
          <p:nvPr/>
        </p:nvSpPr>
        <p:spPr>
          <a:xfrm>
            <a:off x="63619" y="10779538"/>
            <a:ext cx="1041492" cy="634230"/>
          </a:xfrm>
          <a:prstGeom prst="rect">
            <a:avLst/>
          </a:prstGeom>
          <a:noFill/>
        </p:spPr>
        <p:txBody>
          <a:bodyPr vert="horz" wrap="square" lIns="49357" tIns="24680" rIns="49357" bIns="2468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6" noProof="0">
                <a:solidFill>
                  <a:srgbClr val="909092"/>
                </a:solidFill>
              </a:rPr>
              <a:t>Confidential – do not distribute</a:t>
            </a:r>
          </a:p>
        </p:txBody>
      </p:sp>
      <p:sp>
        <p:nvSpPr>
          <p:cNvPr id="18" name="Foliennummernplatzhalter 4">
            <a:extLst>
              <a:ext uri="{FF2B5EF4-FFF2-40B4-BE49-F238E27FC236}">
                <a16:creationId xmlns:a16="http://schemas.microsoft.com/office/drawing/2014/main" id="{7D8E2D6D-BB84-4B52-A81F-E7398A4ADCE1}"/>
              </a:ext>
            </a:extLst>
          </p:cNvPr>
          <p:cNvSpPr txBox="1">
            <a:spLocks/>
          </p:cNvSpPr>
          <p:nvPr userDrawn="1"/>
        </p:nvSpPr>
        <p:spPr>
          <a:xfrm>
            <a:off x="5224908" y="10663080"/>
            <a:ext cx="350196" cy="855825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ctr" defTabSz="914400" rtl="0" eaLnBrk="1" latinLnBrk="0" hangingPunct="1">
              <a:defRPr sz="1400" kern="1200">
                <a:solidFill>
                  <a:srgbClr val="9090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E45D9D-3FE8-4715-B4DD-CE1981FC2AB8}" type="slidenum">
              <a:rPr lang="en-US" sz="756" noProof="0" smtClean="0"/>
              <a:pPr/>
              <a:t>‹Nr.›</a:t>
            </a:fld>
            <a:endParaRPr lang="en-US" sz="756" noProof="0"/>
          </a:p>
        </p:txBody>
      </p:sp>
      <p:sp>
        <p:nvSpPr>
          <p:cNvPr id="19" name="Textplatzhalter 3">
            <a:extLst>
              <a:ext uri="{FF2B5EF4-FFF2-40B4-BE49-F238E27FC236}">
                <a16:creationId xmlns:a16="http://schemas.microsoft.com/office/drawing/2014/main" id="{B9A0C512-6DC2-401C-A791-FE2EC26BBD92}"/>
              </a:ext>
            </a:extLst>
          </p:cNvPr>
          <p:cNvSpPr txBox="1">
            <a:spLocks/>
          </p:cNvSpPr>
          <p:nvPr userDrawn="1"/>
        </p:nvSpPr>
        <p:spPr>
          <a:xfrm>
            <a:off x="63619" y="10779538"/>
            <a:ext cx="1041492" cy="634230"/>
          </a:xfrm>
          <a:prstGeom prst="rect">
            <a:avLst/>
          </a:prstGeom>
          <a:noFill/>
        </p:spPr>
        <p:txBody>
          <a:bodyPr vert="horz" wrap="square" lIns="49357" tIns="24680" rIns="49357" bIns="2468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6" noProof="0">
                <a:solidFill>
                  <a:srgbClr val="909092"/>
                </a:solidFill>
              </a:rPr>
              <a:t>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1870626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maler Inhalt mit eigenem Hintergrund und eigenem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EB02F1D6-A748-19E3-FB8A-2AEC889281B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4"/>
          </p:nvPr>
        </p:nvSpPr>
        <p:spPr>
          <a:xfrm>
            <a:off x="0" y="0"/>
            <a:ext cx="3964478" cy="11699875"/>
          </a:xfrm>
          <a:custGeom>
            <a:avLst/>
            <a:gdLst>
              <a:gd name="connsiteX0" fmla="*/ 0 w 7336673"/>
              <a:gd name="connsiteY0" fmla="*/ 0 h 6858000"/>
              <a:gd name="connsiteX1" fmla="*/ 4802170 w 7336673"/>
              <a:gd name="connsiteY1" fmla="*/ 0 h 6858000"/>
              <a:gd name="connsiteX2" fmla="*/ 4802170 w 7336673"/>
              <a:gd name="connsiteY2" fmla="*/ 5 h 6858000"/>
              <a:gd name="connsiteX3" fmla="*/ 7336673 w 7336673"/>
              <a:gd name="connsiteY3" fmla="*/ 3244489 h 6858000"/>
              <a:gd name="connsiteX4" fmla="*/ 5910225 w 7336673"/>
              <a:gd name="connsiteY4" fmla="*/ 6572418 h 6858000"/>
              <a:gd name="connsiteX5" fmla="*/ 1826270 w 7336673"/>
              <a:gd name="connsiteY5" fmla="*/ 6858000 h 6858000"/>
              <a:gd name="connsiteX6" fmla="*/ 0 w 7336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36673" h="6858000">
                <a:moveTo>
                  <a:pt x="0" y="0"/>
                </a:moveTo>
                <a:lnTo>
                  <a:pt x="4802170" y="0"/>
                </a:lnTo>
                <a:lnTo>
                  <a:pt x="4802170" y="5"/>
                </a:lnTo>
                <a:lnTo>
                  <a:pt x="7336673" y="3244489"/>
                </a:lnTo>
                <a:lnTo>
                  <a:pt x="5910225" y="6572418"/>
                </a:lnTo>
                <a:lnTo>
                  <a:pt x="182627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397" y="1202489"/>
            <a:ext cx="2256947" cy="114561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397" y="3209344"/>
            <a:ext cx="2626672" cy="74315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/>
          <a:p>
            <a:fld id="{4DE323EE-560B-488F-B93A-582529D4B6F8}" type="datetime1">
              <a:rPr lang="de-DE" smtClean="0"/>
              <a:t>31.01.2024</a:t>
            </a:fld>
            <a:endParaRPr lang="de-DE"/>
          </a:p>
        </p:txBody>
      </p:sp>
      <p:sp>
        <p:nvSpPr>
          <p:cNvPr id="6" name="Slide Number Placeholder 5"/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fld id="{CD54B35D-9FFA-44F5-A0C7-D16F8B7D9F73}" type="slidenum">
              <a:rPr lang="de-DE" smtClean="0"/>
              <a:t>‹Nr.›</a:t>
            </a:fld>
            <a:endParaRPr lang="de-DE"/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4487A63C-7976-86A8-95E2-1142BD1E06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/>
          </p:nvPr>
        </p:nvSpPr>
        <p:spPr>
          <a:xfrm>
            <a:off x="3248547" y="1507937"/>
            <a:ext cx="3339578" cy="9685594"/>
          </a:xfrm>
          <a:custGeom>
            <a:avLst/>
            <a:gdLst>
              <a:gd name="connsiteX0" fmla="*/ 6180232 w 6180232"/>
              <a:gd name="connsiteY0" fmla="*/ 0 h 5677309"/>
              <a:gd name="connsiteX1" fmla="*/ 6180217 w 6180232"/>
              <a:gd name="connsiteY1" fmla="*/ 6 h 5677309"/>
              <a:gd name="connsiteX2" fmla="*/ 6180217 w 6180232"/>
              <a:gd name="connsiteY2" fmla="*/ 4860978 h 5677309"/>
              <a:gd name="connsiteX3" fmla="*/ 4637517 w 6180232"/>
              <a:gd name="connsiteY3" fmla="*/ 4968847 h 5677309"/>
              <a:gd name="connsiteX4" fmla="*/ 4418381 w 6180232"/>
              <a:gd name="connsiteY4" fmla="*/ 5372463 h 5677309"/>
              <a:gd name="connsiteX5" fmla="*/ 58918 w 6180232"/>
              <a:gd name="connsiteY5" fmla="*/ 5677309 h 5677309"/>
              <a:gd name="connsiteX6" fmla="*/ 1489726 w 6180232"/>
              <a:gd name="connsiteY6" fmla="*/ 2339200 h 5677309"/>
              <a:gd name="connsiteX7" fmla="*/ 0 w 6180232"/>
              <a:gd name="connsiteY7" fmla="*/ 432162 h 567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80232" h="5677309">
                <a:moveTo>
                  <a:pt x="6180232" y="0"/>
                </a:moveTo>
                <a:lnTo>
                  <a:pt x="6180217" y="6"/>
                </a:lnTo>
                <a:lnTo>
                  <a:pt x="6180217" y="4860978"/>
                </a:lnTo>
                <a:lnTo>
                  <a:pt x="4637517" y="4968847"/>
                </a:lnTo>
                <a:lnTo>
                  <a:pt x="4418381" y="5372463"/>
                </a:lnTo>
                <a:lnTo>
                  <a:pt x="58918" y="5677309"/>
                </a:lnTo>
                <a:cubicBezTo>
                  <a:pt x="58918" y="5677309"/>
                  <a:pt x="1489726" y="2339200"/>
                  <a:pt x="1489726" y="2339200"/>
                </a:cubicBezTo>
                <a:lnTo>
                  <a:pt x="0" y="43216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7389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2" userDrawn="1">
          <p15:clr>
            <a:srgbClr val="FBAE40"/>
          </p15:clr>
        </p15:guide>
        <p15:guide id="2" pos="1855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ARE_4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747FE63-DEC6-49EE-895A-28F9BABDF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4DAB222-46D2-4DEE-AF8B-11FA9D851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64855" y="10728945"/>
            <a:ext cx="807769" cy="669442"/>
          </a:xfrm>
          <a:prstGeom prst="rect">
            <a:avLst/>
          </a:prstGeom>
        </p:spPr>
      </p:pic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B608E161-25F0-4560-AC53-3F0E5B04D4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35857" y="5539534"/>
            <a:ext cx="1450857" cy="4931765"/>
          </a:xfrm>
        </p:spPr>
        <p:txBody>
          <a:bodyPr/>
          <a:lstStyle>
            <a:lvl1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1pPr>
            <a:lvl2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2pPr>
            <a:lvl3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3pPr>
            <a:lvl4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4pPr>
            <a:lvl5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30" name="Textplatzhalter 11">
            <a:extLst>
              <a:ext uri="{FF2B5EF4-FFF2-40B4-BE49-F238E27FC236}">
                <a16:creationId xmlns:a16="http://schemas.microsoft.com/office/drawing/2014/main" id="{E73A825C-40FD-47FA-9F45-7228572BD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68167" y="5551159"/>
            <a:ext cx="1450857" cy="4931765"/>
          </a:xfrm>
        </p:spPr>
        <p:txBody>
          <a:bodyPr/>
          <a:lstStyle>
            <a:lvl1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1pPr>
            <a:lvl2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2pPr>
            <a:lvl3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3pPr>
            <a:lvl4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4pPr>
            <a:lvl5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31" name="Textplatzhalter 11">
            <a:extLst>
              <a:ext uri="{FF2B5EF4-FFF2-40B4-BE49-F238E27FC236}">
                <a16:creationId xmlns:a16="http://schemas.microsoft.com/office/drawing/2014/main" id="{D56E6618-5473-48D3-BEE3-C1C3D1D818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4322" y="5539534"/>
            <a:ext cx="1450857" cy="4931765"/>
          </a:xfrm>
        </p:spPr>
        <p:txBody>
          <a:bodyPr/>
          <a:lstStyle>
            <a:lvl1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1pPr>
            <a:lvl2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2pPr>
            <a:lvl3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3pPr>
            <a:lvl4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4pPr>
            <a:lvl5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31593C71-D8A0-40EC-8128-76E4D514936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302012" y="5551159"/>
            <a:ext cx="1450857" cy="4931765"/>
          </a:xfrm>
        </p:spPr>
        <p:txBody>
          <a:bodyPr/>
          <a:lstStyle>
            <a:lvl1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1pPr>
            <a:lvl2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2pPr>
            <a:lvl3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3pPr>
            <a:lvl4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4pPr>
            <a:lvl5pPr>
              <a:buClr>
                <a:srgbClr val="219CCE"/>
              </a:buClr>
              <a:buFont typeface="Arial" panose="020B0604020202020204" pitchFamily="34" charset="0"/>
              <a:buChar char="•"/>
              <a:defRPr sz="972">
                <a:solidFill>
                  <a:srgbClr val="57565A"/>
                </a:solidFill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053F44C2-C615-42DB-9EFA-516E9047F31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0" y="1610681"/>
            <a:ext cx="6588125" cy="669442"/>
          </a:xfrm>
        </p:spPr>
        <p:txBody>
          <a:bodyPr/>
          <a:lstStyle>
            <a:lvl1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2pPr>
            <a:lvl3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3pPr>
            <a:lvl4pPr algn="ctr">
              <a:buNone/>
              <a:defRPr lang="de-DE" sz="1189" kern="1200" dirty="0" smtClean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4pPr>
            <a:lvl5pPr algn="ctr">
              <a:buNone/>
              <a:defRPr lang="de-DE" sz="1189" kern="1200" dirty="0">
                <a:solidFill>
                  <a:srgbClr val="3739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2AEAC4AD-7A70-462F-93D6-0D8B3044B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7919"/>
            <a:ext cx="6588125" cy="1122764"/>
          </a:xfrm>
        </p:spPr>
        <p:txBody>
          <a:bodyPr anchor="t"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A0E2B5AD-B9D4-4B3D-85A2-65D9603A61CE}"/>
              </a:ext>
            </a:extLst>
          </p:cNvPr>
          <p:cNvSpPr txBox="1">
            <a:spLocks/>
          </p:cNvSpPr>
          <p:nvPr/>
        </p:nvSpPr>
        <p:spPr>
          <a:xfrm>
            <a:off x="63619" y="10779538"/>
            <a:ext cx="1041492" cy="634230"/>
          </a:xfrm>
          <a:prstGeom prst="rect">
            <a:avLst/>
          </a:prstGeom>
          <a:noFill/>
        </p:spPr>
        <p:txBody>
          <a:bodyPr vert="horz" wrap="square" lIns="49357" tIns="24680" rIns="49357" bIns="2468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6" noProof="0">
                <a:solidFill>
                  <a:srgbClr val="909092"/>
                </a:solidFill>
              </a:rPr>
              <a:t>Confidential – do not distribute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1774EB80-EDF7-49DB-B93D-8F1FBFD28067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34322" y="2582294"/>
            <a:ext cx="1450857" cy="2648999"/>
          </a:xfrm>
          <a:noFill/>
          <a:ln w="3175">
            <a:noFill/>
          </a:ln>
          <a:effectLst/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56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8968A48-D56A-42CF-99A9-4E4CA104916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767195" y="2588365"/>
            <a:ext cx="1450857" cy="2648999"/>
          </a:xfrm>
          <a:noFill/>
          <a:ln w="3175">
            <a:noFill/>
          </a:ln>
          <a:effectLst/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56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629BD759-CAEC-461E-AB94-2701B4A8ED6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302012" y="2588365"/>
            <a:ext cx="1450857" cy="2648999"/>
          </a:xfrm>
          <a:noFill/>
          <a:ln w="3175">
            <a:noFill/>
          </a:ln>
          <a:effectLst/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56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464BA6F5-9C4B-4134-B7C8-8614DD04AA8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835857" y="2597255"/>
            <a:ext cx="1450857" cy="2648999"/>
          </a:xfrm>
          <a:noFill/>
          <a:ln w="3175">
            <a:noFill/>
          </a:ln>
          <a:effectLst/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56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20" name="Textplatzhalter 3">
            <a:extLst>
              <a:ext uri="{FF2B5EF4-FFF2-40B4-BE49-F238E27FC236}">
                <a16:creationId xmlns:a16="http://schemas.microsoft.com/office/drawing/2014/main" id="{0A58ACC2-A5B6-442D-8DE8-556B75C893C4}"/>
              </a:ext>
            </a:extLst>
          </p:cNvPr>
          <p:cNvSpPr txBox="1">
            <a:spLocks/>
          </p:cNvSpPr>
          <p:nvPr userDrawn="1"/>
        </p:nvSpPr>
        <p:spPr>
          <a:xfrm>
            <a:off x="63619" y="10779538"/>
            <a:ext cx="1041492" cy="634230"/>
          </a:xfrm>
          <a:prstGeom prst="rect">
            <a:avLst/>
          </a:prstGeom>
          <a:noFill/>
        </p:spPr>
        <p:txBody>
          <a:bodyPr vert="horz" wrap="square" lIns="49357" tIns="24680" rIns="49357" bIns="2468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6" noProof="0">
                <a:solidFill>
                  <a:srgbClr val="909092"/>
                </a:solidFill>
              </a:rPr>
              <a:t>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3229595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RE_Kontakt">
    <p:bg>
      <p:bgPr>
        <a:solidFill>
          <a:srgbClr val="219C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A0FC0956-5905-4E20-9B65-890B821BFE43}"/>
              </a:ext>
            </a:extLst>
          </p:cNvPr>
          <p:cNvGrpSpPr/>
          <p:nvPr userDrawn="1"/>
        </p:nvGrpSpPr>
        <p:grpSpPr>
          <a:xfrm>
            <a:off x="3402584" y="1408388"/>
            <a:ext cx="3183165" cy="10291486"/>
            <a:chOff x="6296829" y="825541"/>
            <a:chExt cx="5890774" cy="6032458"/>
          </a:xfrm>
          <a:solidFill>
            <a:srgbClr val="FFFFFF">
              <a:alpha val="10196"/>
            </a:srgbClr>
          </a:solidFill>
        </p:grpSpPr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C682590F-0C3C-428E-A425-75D174B31FCB}"/>
                </a:ext>
              </a:extLst>
            </p:cNvPr>
            <p:cNvSpPr/>
            <p:nvPr/>
          </p:nvSpPr>
          <p:spPr>
            <a:xfrm>
              <a:off x="8447001" y="1243537"/>
              <a:ext cx="3740602" cy="3637088"/>
            </a:xfrm>
            <a:custGeom>
              <a:avLst/>
              <a:gdLst>
                <a:gd name="connsiteX0" fmla="*/ 3740602 w 3740602"/>
                <a:gd name="connsiteY0" fmla="*/ 0 h 3637088"/>
                <a:gd name="connsiteX1" fmla="*/ 3740602 w 3740602"/>
                <a:gd name="connsiteY1" fmla="*/ 1653888 h 3637088"/>
                <a:gd name="connsiteX2" fmla="*/ 3687176 w 3740602"/>
                <a:gd name="connsiteY2" fmla="*/ 1665741 h 3637088"/>
                <a:gd name="connsiteX3" fmla="*/ 3430636 w 3740602"/>
                <a:gd name="connsiteY3" fmla="*/ 1745916 h 3637088"/>
                <a:gd name="connsiteX4" fmla="*/ 1378693 w 3740602"/>
                <a:gd name="connsiteY4" fmla="*/ 3319448 h 3637088"/>
                <a:gd name="connsiteX5" fmla="*/ 334067 w 3740602"/>
                <a:gd name="connsiteY5" fmla="*/ 3477460 h 3637088"/>
                <a:gd name="connsiteX6" fmla="*/ 90467 w 3740602"/>
                <a:gd name="connsiteY6" fmla="*/ 2428438 h 3637088"/>
                <a:gd name="connsiteX7" fmla="*/ 678618 w 3740602"/>
                <a:gd name="connsiteY7" fmla="*/ 1462812 h 3637088"/>
                <a:gd name="connsiteX8" fmla="*/ 814683 w 3740602"/>
                <a:gd name="connsiteY8" fmla="*/ 1456228 h 3637088"/>
                <a:gd name="connsiteX9" fmla="*/ 1738606 w 3740602"/>
                <a:gd name="connsiteY9" fmla="*/ 1833700 h 3637088"/>
                <a:gd name="connsiteX10" fmla="*/ 2932464 w 3740602"/>
                <a:gd name="connsiteY10" fmla="*/ 231639 h 3637088"/>
                <a:gd name="connsiteX11" fmla="*/ 3037804 w 3740602"/>
                <a:gd name="connsiteY11" fmla="*/ 62654 h 3637088"/>
                <a:gd name="connsiteX12" fmla="*/ 3626023 w 3740602"/>
                <a:gd name="connsiteY12" fmla="*/ 3091 h 3637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40602" h="3637088">
                  <a:moveTo>
                    <a:pt x="3740602" y="0"/>
                  </a:moveTo>
                  <a:lnTo>
                    <a:pt x="3740602" y="1653888"/>
                  </a:lnTo>
                  <a:lnTo>
                    <a:pt x="3687176" y="1665741"/>
                  </a:lnTo>
                  <a:cubicBezTo>
                    <a:pt x="3601471" y="1688548"/>
                    <a:pt x="3515951" y="1715192"/>
                    <a:pt x="3430636" y="1745916"/>
                  </a:cubicBezTo>
                  <a:cubicBezTo>
                    <a:pt x="2581329" y="2053161"/>
                    <a:pt x="1879060" y="2555726"/>
                    <a:pt x="1378693" y="3319448"/>
                  </a:cubicBezTo>
                  <a:cubicBezTo>
                    <a:pt x="1150455" y="3668390"/>
                    <a:pt x="667645" y="3743007"/>
                    <a:pt x="334067" y="3477460"/>
                  </a:cubicBezTo>
                  <a:cubicBezTo>
                    <a:pt x="7073" y="3218496"/>
                    <a:pt x="-91684" y="2830051"/>
                    <a:pt x="90467" y="2428438"/>
                  </a:cubicBezTo>
                  <a:cubicBezTo>
                    <a:pt x="246283" y="2083885"/>
                    <a:pt x="430629" y="1752500"/>
                    <a:pt x="678618" y="1462812"/>
                  </a:cubicBezTo>
                  <a:cubicBezTo>
                    <a:pt x="731288" y="1399169"/>
                    <a:pt x="759818" y="1403558"/>
                    <a:pt x="814683" y="1456228"/>
                  </a:cubicBezTo>
                  <a:cubicBezTo>
                    <a:pt x="1073645" y="1699830"/>
                    <a:pt x="1378693" y="1835895"/>
                    <a:pt x="1738606" y="1833700"/>
                  </a:cubicBezTo>
                  <a:cubicBezTo>
                    <a:pt x="2570356" y="1827117"/>
                    <a:pt x="3167285" y="1001945"/>
                    <a:pt x="2932464" y="231639"/>
                  </a:cubicBezTo>
                  <a:cubicBezTo>
                    <a:pt x="2890767" y="95573"/>
                    <a:pt x="2897351" y="88989"/>
                    <a:pt x="3037804" y="62654"/>
                  </a:cubicBezTo>
                  <a:cubicBezTo>
                    <a:pt x="3222150" y="31381"/>
                    <a:pt x="3406496" y="12453"/>
                    <a:pt x="3626023" y="3091"/>
                  </a:cubicBezTo>
                  <a:close/>
                </a:path>
              </a:pathLst>
            </a:custGeom>
            <a:grpFill/>
            <a:ln w="14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72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2CAC99CB-0535-4C27-86EA-5B566D09503D}"/>
                </a:ext>
              </a:extLst>
            </p:cNvPr>
            <p:cNvSpPr/>
            <p:nvPr/>
          </p:nvSpPr>
          <p:spPr>
            <a:xfrm>
              <a:off x="9180222" y="825541"/>
              <a:ext cx="1982011" cy="1988343"/>
            </a:xfrm>
            <a:custGeom>
              <a:avLst/>
              <a:gdLst>
                <a:gd name="connsiteX0" fmla="*/ 996607 w 1982011"/>
                <a:gd name="connsiteY0" fmla="*/ 1988344 h 1988343"/>
                <a:gd name="connsiteX1" fmla="*/ 262 w 1982011"/>
                <a:gd name="connsiteY1" fmla="*/ 1013939 h 1988343"/>
                <a:gd name="connsiteX2" fmla="*/ 992218 w 1982011"/>
                <a:gd name="connsiteY2" fmla="*/ 32 h 1988343"/>
                <a:gd name="connsiteX3" fmla="*/ 1981979 w 1982011"/>
                <a:gd name="connsiteY3" fmla="*/ 1000772 h 1988343"/>
                <a:gd name="connsiteX4" fmla="*/ 996607 w 1982011"/>
                <a:gd name="connsiteY4" fmla="*/ 1988344 h 198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2011" h="1988343">
                  <a:moveTo>
                    <a:pt x="996607" y="1988344"/>
                  </a:moveTo>
                  <a:cubicBezTo>
                    <a:pt x="412845" y="1966398"/>
                    <a:pt x="13430" y="1586731"/>
                    <a:pt x="262" y="1013939"/>
                  </a:cubicBezTo>
                  <a:cubicBezTo>
                    <a:pt x="-12905" y="388477"/>
                    <a:pt x="472099" y="4421"/>
                    <a:pt x="992218" y="32"/>
                  </a:cubicBezTo>
                  <a:cubicBezTo>
                    <a:pt x="1536476" y="-4357"/>
                    <a:pt x="1979784" y="445537"/>
                    <a:pt x="1981979" y="1000772"/>
                  </a:cubicBezTo>
                  <a:cubicBezTo>
                    <a:pt x="1986368" y="1545034"/>
                    <a:pt x="1545255" y="1986149"/>
                    <a:pt x="996607" y="1988344"/>
                  </a:cubicBezTo>
                  <a:close/>
                </a:path>
              </a:pathLst>
            </a:custGeom>
            <a:grpFill/>
            <a:ln w="14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72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BD4A7C71-CB9B-494B-B369-9579F7EBEEA9}"/>
                </a:ext>
              </a:extLst>
            </p:cNvPr>
            <p:cNvSpPr/>
            <p:nvPr userDrawn="1"/>
          </p:nvSpPr>
          <p:spPr>
            <a:xfrm>
              <a:off x="10240399" y="5743648"/>
              <a:ext cx="1947204" cy="1114351"/>
            </a:xfrm>
            <a:custGeom>
              <a:avLst/>
              <a:gdLst>
                <a:gd name="connsiteX0" fmla="*/ 989834 w 1947204"/>
                <a:gd name="connsiteY0" fmla="*/ 34 h 1114351"/>
                <a:gd name="connsiteX1" fmla="*/ 1919381 w 1947204"/>
                <a:gd name="connsiteY1" fmla="*/ 596590 h 1114351"/>
                <a:gd name="connsiteX2" fmla="*/ 1947204 w 1947204"/>
                <a:gd name="connsiteY2" fmla="*/ 686198 h 1114351"/>
                <a:gd name="connsiteX3" fmla="*/ 1947204 w 1947204"/>
                <a:gd name="connsiteY3" fmla="*/ 1114351 h 1114351"/>
                <a:gd name="connsiteX4" fmla="*/ 11668 w 1947204"/>
                <a:gd name="connsiteY4" fmla="*/ 1114351 h 1114351"/>
                <a:gd name="connsiteX5" fmla="*/ 73 w 1947204"/>
                <a:gd name="connsiteY5" fmla="*/ 1011747 h 1114351"/>
                <a:gd name="connsiteX6" fmla="*/ 989834 w 1947204"/>
                <a:gd name="connsiteY6" fmla="*/ 34 h 1114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7204" h="1114351">
                  <a:moveTo>
                    <a:pt x="989834" y="34"/>
                  </a:moveTo>
                  <a:cubicBezTo>
                    <a:pt x="1414488" y="-3257"/>
                    <a:pt x="1767543" y="237875"/>
                    <a:pt x="1919381" y="596590"/>
                  </a:cubicBezTo>
                  <a:lnTo>
                    <a:pt x="1947204" y="686198"/>
                  </a:lnTo>
                  <a:lnTo>
                    <a:pt x="1947204" y="1114351"/>
                  </a:lnTo>
                  <a:lnTo>
                    <a:pt x="11668" y="1114351"/>
                  </a:lnTo>
                  <a:lnTo>
                    <a:pt x="73" y="1011747"/>
                  </a:lnTo>
                  <a:cubicBezTo>
                    <a:pt x="-6511" y="458707"/>
                    <a:pt x="438991" y="4423"/>
                    <a:pt x="989834" y="3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972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84F72EED-E79F-4091-B5CB-38A87DFAEA4E}"/>
                </a:ext>
              </a:extLst>
            </p:cNvPr>
            <p:cNvSpPr/>
            <p:nvPr userDrawn="1"/>
          </p:nvSpPr>
          <p:spPr>
            <a:xfrm>
              <a:off x="6296829" y="3687477"/>
              <a:ext cx="5890774" cy="3170522"/>
            </a:xfrm>
            <a:custGeom>
              <a:avLst/>
              <a:gdLst>
                <a:gd name="connsiteX0" fmla="*/ 5861305 w 5890774"/>
                <a:gd name="connsiteY0" fmla="*/ 375 h 3170522"/>
                <a:gd name="connsiteX1" fmla="*/ 5890774 w 5890774"/>
                <a:gd name="connsiteY1" fmla="*/ 3693 h 3170522"/>
                <a:gd name="connsiteX2" fmla="*/ 5890774 w 5890774"/>
                <a:gd name="connsiteY2" fmla="*/ 2199193 h 3170522"/>
                <a:gd name="connsiteX3" fmla="*/ 5890074 w 5890774"/>
                <a:gd name="connsiteY3" fmla="*/ 2199026 h 3170522"/>
                <a:gd name="connsiteX4" fmla="*/ 5841965 w 5890774"/>
                <a:gd name="connsiteY4" fmla="*/ 2161546 h 3170522"/>
                <a:gd name="connsiteX5" fmla="*/ 4623966 w 5890774"/>
                <a:gd name="connsiteY5" fmla="*/ 1832356 h 3170522"/>
                <a:gd name="connsiteX6" fmla="*/ 3696580 w 5890774"/>
                <a:gd name="connsiteY6" fmla="*/ 2922081 h 3170522"/>
                <a:gd name="connsiteX7" fmla="*/ 3693101 w 5890774"/>
                <a:gd name="connsiteY7" fmla="*/ 3170522 h 3170522"/>
                <a:gd name="connsiteX8" fmla="*/ 1134317 w 5890774"/>
                <a:gd name="connsiteY8" fmla="*/ 3170522 h 3170522"/>
                <a:gd name="connsiteX9" fmla="*/ 996581 w 5890774"/>
                <a:gd name="connsiteY9" fmla="*/ 3091510 h 3170522"/>
                <a:gd name="connsiteX10" fmla="*/ 182112 w 5890774"/>
                <a:gd name="connsiteY10" fmla="*/ 2308585 h 3170522"/>
                <a:gd name="connsiteX11" fmla="*/ 17518 w 5890774"/>
                <a:gd name="connsiteY11" fmla="*/ 2060595 h 3170522"/>
                <a:gd name="connsiteX12" fmla="*/ 201864 w 5890774"/>
                <a:gd name="connsiteY12" fmla="*/ 1773101 h 3170522"/>
                <a:gd name="connsiteX13" fmla="*/ 491550 w 5890774"/>
                <a:gd name="connsiteY13" fmla="*/ 1814799 h 3170522"/>
                <a:gd name="connsiteX14" fmla="*/ 1597624 w 5890774"/>
                <a:gd name="connsiteY14" fmla="*/ 2045233 h 3170522"/>
                <a:gd name="connsiteX15" fmla="*/ 3735156 w 5890774"/>
                <a:gd name="connsiteY15" fmla="*/ 1678733 h 3170522"/>
                <a:gd name="connsiteX16" fmla="*/ 5100193 w 5890774"/>
                <a:gd name="connsiteY16" fmla="*/ 585820 h 3170522"/>
                <a:gd name="connsiteX17" fmla="*/ 5321847 w 5890774"/>
                <a:gd name="connsiteY17" fmla="*/ 269797 h 3170522"/>
                <a:gd name="connsiteX18" fmla="*/ 5861305 w 5890774"/>
                <a:gd name="connsiteY18" fmla="*/ 375 h 3170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90774" h="3170522">
                  <a:moveTo>
                    <a:pt x="5861305" y="375"/>
                  </a:moveTo>
                  <a:lnTo>
                    <a:pt x="5890774" y="3693"/>
                  </a:lnTo>
                  <a:lnTo>
                    <a:pt x="5890774" y="2199193"/>
                  </a:lnTo>
                  <a:lnTo>
                    <a:pt x="5890074" y="2199026"/>
                  </a:lnTo>
                  <a:cubicBezTo>
                    <a:pt x="5876255" y="2191448"/>
                    <a:pt x="5860619" y="2179103"/>
                    <a:pt x="5841965" y="2161546"/>
                  </a:cubicBezTo>
                  <a:cubicBezTo>
                    <a:pt x="5497414" y="1834550"/>
                    <a:pt x="5093609" y="1716042"/>
                    <a:pt x="4623966" y="1832356"/>
                  </a:cubicBezTo>
                  <a:cubicBezTo>
                    <a:pt x="4092326" y="1965678"/>
                    <a:pt x="3752028" y="2419962"/>
                    <a:pt x="3696580" y="2922081"/>
                  </a:cubicBezTo>
                  <a:lnTo>
                    <a:pt x="3693101" y="3170522"/>
                  </a:lnTo>
                  <a:lnTo>
                    <a:pt x="1134317" y="3170522"/>
                  </a:lnTo>
                  <a:lnTo>
                    <a:pt x="996581" y="3091510"/>
                  </a:lnTo>
                  <a:cubicBezTo>
                    <a:pt x="684126" y="2892899"/>
                    <a:pt x="409253" y="2636679"/>
                    <a:pt x="182112" y="2308585"/>
                  </a:cubicBezTo>
                  <a:cubicBezTo>
                    <a:pt x="125053" y="2227385"/>
                    <a:pt x="57020" y="2154963"/>
                    <a:pt x="17518" y="2060595"/>
                  </a:cubicBezTo>
                  <a:cubicBezTo>
                    <a:pt x="-39542" y="1917945"/>
                    <a:pt x="48242" y="1777491"/>
                    <a:pt x="201864" y="1773101"/>
                  </a:cubicBezTo>
                  <a:cubicBezTo>
                    <a:pt x="300620" y="1770907"/>
                    <a:pt x="394988" y="1792853"/>
                    <a:pt x="491550" y="1814799"/>
                  </a:cubicBezTo>
                  <a:cubicBezTo>
                    <a:pt x="858047" y="1902583"/>
                    <a:pt x="1224543" y="1990367"/>
                    <a:pt x="1597624" y="2045233"/>
                  </a:cubicBezTo>
                  <a:cubicBezTo>
                    <a:pt x="2345980" y="2154963"/>
                    <a:pt x="3063612" y="2027676"/>
                    <a:pt x="3735156" y="1678733"/>
                  </a:cubicBezTo>
                  <a:cubicBezTo>
                    <a:pt x="4261859" y="1404408"/>
                    <a:pt x="4731501" y="1055466"/>
                    <a:pt x="5100193" y="585820"/>
                  </a:cubicBezTo>
                  <a:cubicBezTo>
                    <a:pt x="5179198" y="484868"/>
                    <a:pt x="5245036" y="372943"/>
                    <a:pt x="5321847" y="269797"/>
                  </a:cubicBezTo>
                  <a:cubicBezTo>
                    <a:pt x="5458460" y="87096"/>
                    <a:pt x="5650624" y="-6723"/>
                    <a:pt x="5861305" y="3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972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AB0C1093-AAA7-42C2-9308-11A84421C58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3517" y="558899"/>
            <a:ext cx="4941094" cy="4073290"/>
          </a:xfrm>
          <a:noFill/>
        </p:spPr>
        <p:txBody>
          <a:bodyPr anchor="b"/>
          <a:lstStyle>
            <a:lvl1pPr algn="ctr">
              <a:defRPr sz="2375">
                <a:solidFill>
                  <a:schemeClr val="bg1"/>
                </a:solidFill>
              </a:defRPr>
            </a:lvl1pPr>
          </a:lstStyle>
          <a:p>
            <a:r>
              <a:rPr lang="de-DE"/>
              <a:t>Kontakt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8833C42-26B8-4787-B998-5739378F67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3517" y="5093964"/>
            <a:ext cx="4941094" cy="2824761"/>
          </a:xfrm>
        </p:spPr>
        <p:txBody>
          <a:bodyPr/>
          <a:lstStyle>
            <a:lvl1pPr marL="0" indent="0" algn="ctr">
              <a:buNone/>
              <a:defRPr sz="1296">
                <a:solidFill>
                  <a:schemeClr val="bg1"/>
                </a:solidFill>
              </a:defRPr>
            </a:lvl1pPr>
            <a:lvl2pPr marL="246783" indent="0" algn="ctr">
              <a:buNone/>
              <a:defRPr sz="1080"/>
            </a:lvl2pPr>
            <a:lvl3pPr marL="493568" indent="0" algn="ctr">
              <a:buNone/>
              <a:defRPr sz="972"/>
            </a:lvl3pPr>
            <a:lvl4pPr marL="740351" indent="0" algn="ctr">
              <a:buNone/>
              <a:defRPr sz="864"/>
            </a:lvl4pPr>
            <a:lvl5pPr marL="987134" indent="0" algn="ctr">
              <a:buNone/>
              <a:defRPr sz="864"/>
            </a:lvl5pPr>
            <a:lvl6pPr marL="1233918" indent="0" algn="ctr">
              <a:buNone/>
              <a:defRPr sz="864"/>
            </a:lvl6pPr>
            <a:lvl7pPr marL="1480702" indent="0" algn="ctr">
              <a:buNone/>
              <a:defRPr sz="864"/>
            </a:lvl7pPr>
            <a:lvl8pPr marL="1727485" indent="0" algn="ctr">
              <a:buNone/>
              <a:defRPr sz="864"/>
            </a:lvl8pPr>
            <a:lvl9pPr marL="1974269" indent="0" algn="ctr">
              <a:buNone/>
              <a:defRPr sz="864"/>
            </a:lvl9pPr>
          </a:lstStyle>
          <a:p>
            <a:r>
              <a:rPr lang="de-DE"/>
              <a:t>Master-Untertitelformat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E9D8BF0-16FC-44F9-887A-C81BE20AA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64855" y="10728945"/>
            <a:ext cx="807769" cy="669442"/>
          </a:xfrm>
          <a:prstGeom prst="rect">
            <a:avLst/>
          </a:prstGeom>
        </p:spPr>
      </p:pic>
      <p:sp>
        <p:nvSpPr>
          <p:cNvPr id="6" name="Textplatzhalter 3">
            <a:extLst>
              <a:ext uri="{FF2B5EF4-FFF2-40B4-BE49-F238E27FC236}">
                <a16:creationId xmlns:a16="http://schemas.microsoft.com/office/drawing/2014/main" id="{0D094400-F761-444A-B0B4-884060145CDD}"/>
              </a:ext>
            </a:extLst>
          </p:cNvPr>
          <p:cNvSpPr txBox="1">
            <a:spLocks/>
          </p:cNvSpPr>
          <p:nvPr/>
        </p:nvSpPr>
        <p:spPr>
          <a:xfrm>
            <a:off x="63619" y="10779538"/>
            <a:ext cx="1041492" cy="634230"/>
          </a:xfrm>
          <a:prstGeom prst="rect">
            <a:avLst/>
          </a:prstGeom>
          <a:noFill/>
        </p:spPr>
        <p:txBody>
          <a:bodyPr vert="horz" lIns="49357" tIns="24680" rIns="49357" bIns="2468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86" err="1">
                <a:solidFill>
                  <a:schemeClr val="bg1"/>
                </a:solidFill>
              </a:rPr>
              <a:t>Confidential</a:t>
            </a:r>
            <a:r>
              <a:rPr lang="de-DE" sz="486">
                <a:solidFill>
                  <a:schemeClr val="bg1"/>
                </a:solidFill>
              </a:rPr>
              <a:t> – do not </a:t>
            </a:r>
            <a:r>
              <a:rPr lang="de-DE" sz="486" err="1">
                <a:solidFill>
                  <a:schemeClr val="bg1"/>
                </a:solidFill>
              </a:rPr>
              <a:t>distribute</a:t>
            </a:r>
            <a:endParaRPr lang="de-DE" sz="486">
              <a:solidFill>
                <a:schemeClr val="bg1"/>
              </a:solidFill>
            </a:endParaRP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46E60A1A-B535-43FA-AC6E-7CEF686C789E}"/>
              </a:ext>
            </a:extLst>
          </p:cNvPr>
          <p:cNvSpPr txBox="1">
            <a:spLocks/>
          </p:cNvSpPr>
          <p:nvPr userDrawn="1"/>
        </p:nvSpPr>
        <p:spPr>
          <a:xfrm>
            <a:off x="63619" y="10779538"/>
            <a:ext cx="1041492" cy="634230"/>
          </a:xfrm>
          <a:prstGeom prst="rect">
            <a:avLst/>
          </a:prstGeom>
          <a:noFill/>
        </p:spPr>
        <p:txBody>
          <a:bodyPr vert="horz" lIns="49357" tIns="24680" rIns="49357" bIns="2468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86" err="1">
                <a:solidFill>
                  <a:schemeClr val="bg1"/>
                </a:solidFill>
              </a:rPr>
              <a:t>Confidential</a:t>
            </a:r>
            <a:r>
              <a:rPr lang="de-DE" sz="486">
                <a:solidFill>
                  <a:schemeClr val="bg1"/>
                </a:solidFill>
              </a:rPr>
              <a:t> – do not </a:t>
            </a:r>
            <a:r>
              <a:rPr lang="de-DE" sz="486" err="1">
                <a:solidFill>
                  <a:schemeClr val="bg1"/>
                </a:solidFill>
              </a:rPr>
              <a:t>distribute</a:t>
            </a:r>
            <a:endParaRPr lang="de-DE" sz="486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0975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_Kontakt">
    <p:bg>
      <p:bgPr>
        <a:solidFill>
          <a:srgbClr val="24B7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FD9353DA-589A-4D3D-AD72-D8571A2DFCC9}"/>
              </a:ext>
            </a:extLst>
          </p:cNvPr>
          <p:cNvGrpSpPr/>
          <p:nvPr userDrawn="1"/>
        </p:nvGrpSpPr>
        <p:grpSpPr>
          <a:xfrm>
            <a:off x="3402584" y="1408388"/>
            <a:ext cx="3183165" cy="10291486"/>
            <a:chOff x="6296829" y="825541"/>
            <a:chExt cx="5890774" cy="6032458"/>
          </a:xfrm>
          <a:solidFill>
            <a:srgbClr val="FFFFFF">
              <a:alpha val="10196"/>
            </a:srgbClr>
          </a:solidFill>
        </p:grpSpPr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A2ACB2AE-CCD1-47ED-9447-CB041D47BE2F}"/>
                </a:ext>
              </a:extLst>
            </p:cNvPr>
            <p:cNvSpPr/>
            <p:nvPr/>
          </p:nvSpPr>
          <p:spPr>
            <a:xfrm>
              <a:off x="8447001" y="1243537"/>
              <a:ext cx="3740602" cy="3637088"/>
            </a:xfrm>
            <a:custGeom>
              <a:avLst/>
              <a:gdLst>
                <a:gd name="connsiteX0" fmla="*/ 3740602 w 3740602"/>
                <a:gd name="connsiteY0" fmla="*/ 0 h 3637088"/>
                <a:gd name="connsiteX1" fmla="*/ 3740602 w 3740602"/>
                <a:gd name="connsiteY1" fmla="*/ 1653888 h 3637088"/>
                <a:gd name="connsiteX2" fmla="*/ 3687176 w 3740602"/>
                <a:gd name="connsiteY2" fmla="*/ 1665741 h 3637088"/>
                <a:gd name="connsiteX3" fmla="*/ 3430636 w 3740602"/>
                <a:gd name="connsiteY3" fmla="*/ 1745916 h 3637088"/>
                <a:gd name="connsiteX4" fmla="*/ 1378693 w 3740602"/>
                <a:gd name="connsiteY4" fmla="*/ 3319448 h 3637088"/>
                <a:gd name="connsiteX5" fmla="*/ 334067 w 3740602"/>
                <a:gd name="connsiteY5" fmla="*/ 3477460 h 3637088"/>
                <a:gd name="connsiteX6" fmla="*/ 90467 w 3740602"/>
                <a:gd name="connsiteY6" fmla="*/ 2428438 h 3637088"/>
                <a:gd name="connsiteX7" fmla="*/ 678618 w 3740602"/>
                <a:gd name="connsiteY7" fmla="*/ 1462812 h 3637088"/>
                <a:gd name="connsiteX8" fmla="*/ 814683 w 3740602"/>
                <a:gd name="connsiteY8" fmla="*/ 1456228 h 3637088"/>
                <a:gd name="connsiteX9" fmla="*/ 1738606 w 3740602"/>
                <a:gd name="connsiteY9" fmla="*/ 1833700 h 3637088"/>
                <a:gd name="connsiteX10" fmla="*/ 2932464 w 3740602"/>
                <a:gd name="connsiteY10" fmla="*/ 231639 h 3637088"/>
                <a:gd name="connsiteX11" fmla="*/ 3037804 w 3740602"/>
                <a:gd name="connsiteY11" fmla="*/ 62654 h 3637088"/>
                <a:gd name="connsiteX12" fmla="*/ 3626023 w 3740602"/>
                <a:gd name="connsiteY12" fmla="*/ 3091 h 3637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40602" h="3637088">
                  <a:moveTo>
                    <a:pt x="3740602" y="0"/>
                  </a:moveTo>
                  <a:lnTo>
                    <a:pt x="3740602" y="1653888"/>
                  </a:lnTo>
                  <a:lnTo>
                    <a:pt x="3687176" y="1665741"/>
                  </a:lnTo>
                  <a:cubicBezTo>
                    <a:pt x="3601471" y="1688548"/>
                    <a:pt x="3515951" y="1715192"/>
                    <a:pt x="3430636" y="1745916"/>
                  </a:cubicBezTo>
                  <a:cubicBezTo>
                    <a:pt x="2581329" y="2053161"/>
                    <a:pt x="1879060" y="2555726"/>
                    <a:pt x="1378693" y="3319448"/>
                  </a:cubicBezTo>
                  <a:cubicBezTo>
                    <a:pt x="1150455" y="3668390"/>
                    <a:pt x="667645" y="3743007"/>
                    <a:pt x="334067" y="3477460"/>
                  </a:cubicBezTo>
                  <a:cubicBezTo>
                    <a:pt x="7073" y="3218496"/>
                    <a:pt x="-91684" y="2830051"/>
                    <a:pt x="90467" y="2428438"/>
                  </a:cubicBezTo>
                  <a:cubicBezTo>
                    <a:pt x="246283" y="2083885"/>
                    <a:pt x="430629" y="1752500"/>
                    <a:pt x="678618" y="1462812"/>
                  </a:cubicBezTo>
                  <a:cubicBezTo>
                    <a:pt x="731288" y="1399169"/>
                    <a:pt x="759818" y="1403558"/>
                    <a:pt x="814683" y="1456228"/>
                  </a:cubicBezTo>
                  <a:cubicBezTo>
                    <a:pt x="1073645" y="1699830"/>
                    <a:pt x="1378693" y="1835895"/>
                    <a:pt x="1738606" y="1833700"/>
                  </a:cubicBezTo>
                  <a:cubicBezTo>
                    <a:pt x="2570356" y="1827117"/>
                    <a:pt x="3167285" y="1001945"/>
                    <a:pt x="2932464" y="231639"/>
                  </a:cubicBezTo>
                  <a:cubicBezTo>
                    <a:pt x="2890767" y="95573"/>
                    <a:pt x="2897351" y="88989"/>
                    <a:pt x="3037804" y="62654"/>
                  </a:cubicBezTo>
                  <a:cubicBezTo>
                    <a:pt x="3222150" y="31381"/>
                    <a:pt x="3406496" y="12453"/>
                    <a:pt x="3626023" y="3091"/>
                  </a:cubicBezTo>
                  <a:close/>
                </a:path>
              </a:pathLst>
            </a:custGeom>
            <a:grpFill/>
            <a:ln w="14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72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8AF9450C-0AF6-4A61-98A9-24E5931AA322}"/>
                </a:ext>
              </a:extLst>
            </p:cNvPr>
            <p:cNvSpPr/>
            <p:nvPr/>
          </p:nvSpPr>
          <p:spPr>
            <a:xfrm>
              <a:off x="9180222" y="825541"/>
              <a:ext cx="1982011" cy="1988343"/>
            </a:xfrm>
            <a:custGeom>
              <a:avLst/>
              <a:gdLst>
                <a:gd name="connsiteX0" fmla="*/ 996607 w 1982011"/>
                <a:gd name="connsiteY0" fmla="*/ 1988344 h 1988343"/>
                <a:gd name="connsiteX1" fmla="*/ 262 w 1982011"/>
                <a:gd name="connsiteY1" fmla="*/ 1013939 h 1988343"/>
                <a:gd name="connsiteX2" fmla="*/ 992218 w 1982011"/>
                <a:gd name="connsiteY2" fmla="*/ 32 h 1988343"/>
                <a:gd name="connsiteX3" fmla="*/ 1981979 w 1982011"/>
                <a:gd name="connsiteY3" fmla="*/ 1000772 h 1988343"/>
                <a:gd name="connsiteX4" fmla="*/ 996607 w 1982011"/>
                <a:gd name="connsiteY4" fmla="*/ 1988344 h 198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2011" h="1988343">
                  <a:moveTo>
                    <a:pt x="996607" y="1988344"/>
                  </a:moveTo>
                  <a:cubicBezTo>
                    <a:pt x="412845" y="1966398"/>
                    <a:pt x="13430" y="1586731"/>
                    <a:pt x="262" y="1013939"/>
                  </a:cubicBezTo>
                  <a:cubicBezTo>
                    <a:pt x="-12905" y="388477"/>
                    <a:pt x="472099" y="4421"/>
                    <a:pt x="992218" y="32"/>
                  </a:cubicBezTo>
                  <a:cubicBezTo>
                    <a:pt x="1536476" y="-4357"/>
                    <a:pt x="1979784" y="445537"/>
                    <a:pt x="1981979" y="1000772"/>
                  </a:cubicBezTo>
                  <a:cubicBezTo>
                    <a:pt x="1986368" y="1545034"/>
                    <a:pt x="1545255" y="1986149"/>
                    <a:pt x="996607" y="1988344"/>
                  </a:cubicBezTo>
                  <a:close/>
                </a:path>
              </a:pathLst>
            </a:custGeom>
            <a:grpFill/>
            <a:ln w="14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72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FCBC2094-64B1-4FF1-B237-20A8594E08F0}"/>
                </a:ext>
              </a:extLst>
            </p:cNvPr>
            <p:cNvSpPr/>
            <p:nvPr userDrawn="1"/>
          </p:nvSpPr>
          <p:spPr>
            <a:xfrm>
              <a:off x="10240399" y="5743648"/>
              <a:ext cx="1947204" cy="1114351"/>
            </a:xfrm>
            <a:custGeom>
              <a:avLst/>
              <a:gdLst>
                <a:gd name="connsiteX0" fmla="*/ 989834 w 1947204"/>
                <a:gd name="connsiteY0" fmla="*/ 34 h 1114351"/>
                <a:gd name="connsiteX1" fmla="*/ 1919381 w 1947204"/>
                <a:gd name="connsiteY1" fmla="*/ 596590 h 1114351"/>
                <a:gd name="connsiteX2" fmla="*/ 1947204 w 1947204"/>
                <a:gd name="connsiteY2" fmla="*/ 686198 h 1114351"/>
                <a:gd name="connsiteX3" fmla="*/ 1947204 w 1947204"/>
                <a:gd name="connsiteY3" fmla="*/ 1114351 h 1114351"/>
                <a:gd name="connsiteX4" fmla="*/ 11668 w 1947204"/>
                <a:gd name="connsiteY4" fmla="*/ 1114351 h 1114351"/>
                <a:gd name="connsiteX5" fmla="*/ 73 w 1947204"/>
                <a:gd name="connsiteY5" fmla="*/ 1011747 h 1114351"/>
                <a:gd name="connsiteX6" fmla="*/ 989834 w 1947204"/>
                <a:gd name="connsiteY6" fmla="*/ 34 h 1114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7204" h="1114351">
                  <a:moveTo>
                    <a:pt x="989834" y="34"/>
                  </a:moveTo>
                  <a:cubicBezTo>
                    <a:pt x="1414488" y="-3257"/>
                    <a:pt x="1767543" y="237875"/>
                    <a:pt x="1919381" y="596590"/>
                  </a:cubicBezTo>
                  <a:lnTo>
                    <a:pt x="1947204" y="686198"/>
                  </a:lnTo>
                  <a:lnTo>
                    <a:pt x="1947204" y="1114351"/>
                  </a:lnTo>
                  <a:lnTo>
                    <a:pt x="11668" y="1114351"/>
                  </a:lnTo>
                  <a:lnTo>
                    <a:pt x="73" y="1011747"/>
                  </a:lnTo>
                  <a:cubicBezTo>
                    <a:pt x="-6511" y="458707"/>
                    <a:pt x="438991" y="4423"/>
                    <a:pt x="989834" y="3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972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B4F03A44-B801-443E-B8A4-A95D2338648C}"/>
                </a:ext>
              </a:extLst>
            </p:cNvPr>
            <p:cNvSpPr/>
            <p:nvPr userDrawn="1"/>
          </p:nvSpPr>
          <p:spPr>
            <a:xfrm>
              <a:off x="6296829" y="3687477"/>
              <a:ext cx="5890774" cy="3170522"/>
            </a:xfrm>
            <a:custGeom>
              <a:avLst/>
              <a:gdLst>
                <a:gd name="connsiteX0" fmla="*/ 5861305 w 5890774"/>
                <a:gd name="connsiteY0" fmla="*/ 375 h 3170522"/>
                <a:gd name="connsiteX1" fmla="*/ 5890774 w 5890774"/>
                <a:gd name="connsiteY1" fmla="*/ 3693 h 3170522"/>
                <a:gd name="connsiteX2" fmla="*/ 5890774 w 5890774"/>
                <a:gd name="connsiteY2" fmla="*/ 2199193 h 3170522"/>
                <a:gd name="connsiteX3" fmla="*/ 5890074 w 5890774"/>
                <a:gd name="connsiteY3" fmla="*/ 2199026 h 3170522"/>
                <a:gd name="connsiteX4" fmla="*/ 5841965 w 5890774"/>
                <a:gd name="connsiteY4" fmla="*/ 2161546 h 3170522"/>
                <a:gd name="connsiteX5" fmla="*/ 4623966 w 5890774"/>
                <a:gd name="connsiteY5" fmla="*/ 1832356 h 3170522"/>
                <a:gd name="connsiteX6" fmla="*/ 3696580 w 5890774"/>
                <a:gd name="connsiteY6" fmla="*/ 2922081 h 3170522"/>
                <a:gd name="connsiteX7" fmla="*/ 3693101 w 5890774"/>
                <a:gd name="connsiteY7" fmla="*/ 3170522 h 3170522"/>
                <a:gd name="connsiteX8" fmla="*/ 1134317 w 5890774"/>
                <a:gd name="connsiteY8" fmla="*/ 3170522 h 3170522"/>
                <a:gd name="connsiteX9" fmla="*/ 996581 w 5890774"/>
                <a:gd name="connsiteY9" fmla="*/ 3091510 h 3170522"/>
                <a:gd name="connsiteX10" fmla="*/ 182112 w 5890774"/>
                <a:gd name="connsiteY10" fmla="*/ 2308585 h 3170522"/>
                <a:gd name="connsiteX11" fmla="*/ 17518 w 5890774"/>
                <a:gd name="connsiteY11" fmla="*/ 2060595 h 3170522"/>
                <a:gd name="connsiteX12" fmla="*/ 201864 w 5890774"/>
                <a:gd name="connsiteY12" fmla="*/ 1773101 h 3170522"/>
                <a:gd name="connsiteX13" fmla="*/ 491550 w 5890774"/>
                <a:gd name="connsiteY13" fmla="*/ 1814799 h 3170522"/>
                <a:gd name="connsiteX14" fmla="*/ 1597624 w 5890774"/>
                <a:gd name="connsiteY14" fmla="*/ 2045233 h 3170522"/>
                <a:gd name="connsiteX15" fmla="*/ 3735156 w 5890774"/>
                <a:gd name="connsiteY15" fmla="*/ 1678733 h 3170522"/>
                <a:gd name="connsiteX16" fmla="*/ 5100193 w 5890774"/>
                <a:gd name="connsiteY16" fmla="*/ 585820 h 3170522"/>
                <a:gd name="connsiteX17" fmla="*/ 5321847 w 5890774"/>
                <a:gd name="connsiteY17" fmla="*/ 269797 h 3170522"/>
                <a:gd name="connsiteX18" fmla="*/ 5861305 w 5890774"/>
                <a:gd name="connsiteY18" fmla="*/ 375 h 3170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90774" h="3170522">
                  <a:moveTo>
                    <a:pt x="5861305" y="375"/>
                  </a:moveTo>
                  <a:lnTo>
                    <a:pt x="5890774" y="3693"/>
                  </a:lnTo>
                  <a:lnTo>
                    <a:pt x="5890774" y="2199193"/>
                  </a:lnTo>
                  <a:lnTo>
                    <a:pt x="5890074" y="2199026"/>
                  </a:lnTo>
                  <a:cubicBezTo>
                    <a:pt x="5876255" y="2191448"/>
                    <a:pt x="5860619" y="2179103"/>
                    <a:pt x="5841965" y="2161546"/>
                  </a:cubicBezTo>
                  <a:cubicBezTo>
                    <a:pt x="5497414" y="1834550"/>
                    <a:pt x="5093609" y="1716042"/>
                    <a:pt x="4623966" y="1832356"/>
                  </a:cubicBezTo>
                  <a:cubicBezTo>
                    <a:pt x="4092326" y="1965678"/>
                    <a:pt x="3752028" y="2419962"/>
                    <a:pt x="3696580" y="2922081"/>
                  </a:cubicBezTo>
                  <a:lnTo>
                    <a:pt x="3693101" y="3170522"/>
                  </a:lnTo>
                  <a:lnTo>
                    <a:pt x="1134317" y="3170522"/>
                  </a:lnTo>
                  <a:lnTo>
                    <a:pt x="996581" y="3091510"/>
                  </a:lnTo>
                  <a:cubicBezTo>
                    <a:pt x="684126" y="2892899"/>
                    <a:pt x="409253" y="2636679"/>
                    <a:pt x="182112" y="2308585"/>
                  </a:cubicBezTo>
                  <a:cubicBezTo>
                    <a:pt x="125053" y="2227385"/>
                    <a:pt x="57020" y="2154963"/>
                    <a:pt x="17518" y="2060595"/>
                  </a:cubicBezTo>
                  <a:cubicBezTo>
                    <a:pt x="-39542" y="1917945"/>
                    <a:pt x="48242" y="1777491"/>
                    <a:pt x="201864" y="1773101"/>
                  </a:cubicBezTo>
                  <a:cubicBezTo>
                    <a:pt x="300620" y="1770907"/>
                    <a:pt x="394988" y="1792853"/>
                    <a:pt x="491550" y="1814799"/>
                  </a:cubicBezTo>
                  <a:cubicBezTo>
                    <a:pt x="858047" y="1902583"/>
                    <a:pt x="1224543" y="1990367"/>
                    <a:pt x="1597624" y="2045233"/>
                  </a:cubicBezTo>
                  <a:cubicBezTo>
                    <a:pt x="2345980" y="2154963"/>
                    <a:pt x="3063612" y="2027676"/>
                    <a:pt x="3735156" y="1678733"/>
                  </a:cubicBezTo>
                  <a:cubicBezTo>
                    <a:pt x="4261859" y="1404408"/>
                    <a:pt x="4731501" y="1055466"/>
                    <a:pt x="5100193" y="585820"/>
                  </a:cubicBezTo>
                  <a:cubicBezTo>
                    <a:pt x="5179198" y="484868"/>
                    <a:pt x="5245036" y="372943"/>
                    <a:pt x="5321847" y="269797"/>
                  </a:cubicBezTo>
                  <a:cubicBezTo>
                    <a:pt x="5458460" y="87096"/>
                    <a:pt x="5650624" y="-6723"/>
                    <a:pt x="5861305" y="3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972"/>
            </a:p>
          </p:txBody>
        </p:sp>
      </p:grpSp>
      <p:pic>
        <p:nvPicPr>
          <p:cNvPr id="10" name="Grafik 9">
            <a:extLst>
              <a:ext uri="{FF2B5EF4-FFF2-40B4-BE49-F238E27FC236}">
                <a16:creationId xmlns:a16="http://schemas.microsoft.com/office/drawing/2014/main" id="{CE9D8BF0-16FC-44F9-887A-C81BE20AA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64855" y="10728945"/>
            <a:ext cx="807769" cy="669442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DB4866BD-FA8A-4BEF-AC93-35D00D55F1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3517" y="558899"/>
            <a:ext cx="4941094" cy="4073290"/>
          </a:xfrm>
          <a:noFill/>
        </p:spPr>
        <p:txBody>
          <a:bodyPr anchor="b"/>
          <a:lstStyle>
            <a:lvl1pPr algn="ctr">
              <a:defRPr sz="2375">
                <a:solidFill>
                  <a:schemeClr val="bg1"/>
                </a:solidFill>
              </a:defRPr>
            </a:lvl1pPr>
          </a:lstStyle>
          <a:p>
            <a:r>
              <a:rPr lang="de-DE"/>
              <a:t>Kontakt</a:t>
            </a:r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0D1A2319-D435-493F-B29F-5D7EF42CE2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3517" y="5093964"/>
            <a:ext cx="4941094" cy="2824761"/>
          </a:xfrm>
        </p:spPr>
        <p:txBody>
          <a:bodyPr/>
          <a:lstStyle>
            <a:lvl1pPr marL="0" indent="0" algn="ctr">
              <a:buNone/>
              <a:defRPr sz="1296">
                <a:solidFill>
                  <a:schemeClr val="bg1"/>
                </a:solidFill>
              </a:defRPr>
            </a:lvl1pPr>
            <a:lvl2pPr marL="246783" indent="0" algn="ctr">
              <a:buNone/>
              <a:defRPr sz="1080"/>
            </a:lvl2pPr>
            <a:lvl3pPr marL="493568" indent="0" algn="ctr">
              <a:buNone/>
              <a:defRPr sz="972"/>
            </a:lvl3pPr>
            <a:lvl4pPr marL="740351" indent="0" algn="ctr">
              <a:buNone/>
              <a:defRPr sz="864"/>
            </a:lvl4pPr>
            <a:lvl5pPr marL="987134" indent="0" algn="ctr">
              <a:buNone/>
              <a:defRPr sz="864"/>
            </a:lvl5pPr>
            <a:lvl6pPr marL="1233918" indent="0" algn="ctr">
              <a:buNone/>
              <a:defRPr sz="864"/>
            </a:lvl6pPr>
            <a:lvl7pPr marL="1480702" indent="0" algn="ctr">
              <a:buNone/>
              <a:defRPr sz="864"/>
            </a:lvl7pPr>
            <a:lvl8pPr marL="1727485" indent="0" algn="ctr">
              <a:buNone/>
              <a:defRPr sz="864"/>
            </a:lvl8pPr>
            <a:lvl9pPr marL="1974269" indent="0" algn="ctr">
              <a:buNone/>
              <a:defRPr sz="864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B6A551B3-9B97-4464-841A-9FCB3636F618}"/>
              </a:ext>
            </a:extLst>
          </p:cNvPr>
          <p:cNvSpPr txBox="1">
            <a:spLocks/>
          </p:cNvSpPr>
          <p:nvPr/>
        </p:nvSpPr>
        <p:spPr>
          <a:xfrm>
            <a:off x="63619" y="10779538"/>
            <a:ext cx="1041492" cy="634230"/>
          </a:xfrm>
          <a:prstGeom prst="rect">
            <a:avLst/>
          </a:prstGeom>
          <a:noFill/>
        </p:spPr>
        <p:txBody>
          <a:bodyPr vert="horz" lIns="49357" tIns="24680" rIns="49357" bIns="2468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86" err="1">
                <a:solidFill>
                  <a:schemeClr val="bg1"/>
                </a:solidFill>
              </a:rPr>
              <a:t>Confidential</a:t>
            </a:r>
            <a:r>
              <a:rPr lang="de-DE" sz="486">
                <a:solidFill>
                  <a:schemeClr val="bg1"/>
                </a:solidFill>
              </a:rPr>
              <a:t> – do not </a:t>
            </a:r>
            <a:r>
              <a:rPr lang="de-DE" sz="486" err="1">
                <a:solidFill>
                  <a:schemeClr val="bg1"/>
                </a:solidFill>
              </a:rPr>
              <a:t>distribute</a:t>
            </a:r>
            <a:endParaRPr lang="de-DE" sz="486">
              <a:solidFill>
                <a:schemeClr val="bg1"/>
              </a:solidFill>
            </a:endParaRP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757D86FE-B179-48B0-8903-1DE99F343E42}"/>
              </a:ext>
            </a:extLst>
          </p:cNvPr>
          <p:cNvSpPr txBox="1">
            <a:spLocks/>
          </p:cNvSpPr>
          <p:nvPr userDrawn="1"/>
        </p:nvSpPr>
        <p:spPr>
          <a:xfrm>
            <a:off x="63619" y="10779538"/>
            <a:ext cx="1041492" cy="634230"/>
          </a:xfrm>
          <a:prstGeom prst="rect">
            <a:avLst/>
          </a:prstGeom>
          <a:noFill/>
        </p:spPr>
        <p:txBody>
          <a:bodyPr vert="horz" lIns="49357" tIns="24680" rIns="49357" bIns="2468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86" err="1">
                <a:solidFill>
                  <a:schemeClr val="bg1"/>
                </a:solidFill>
              </a:rPr>
              <a:t>Confidential</a:t>
            </a:r>
            <a:r>
              <a:rPr lang="de-DE" sz="486">
                <a:solidFill>
                  <a:schemeClr val="bg1"/>
                </a:solidFill>
              </a:rPr>
              <a:t> – do not </a:t>
            </a:r>
            <a:r>
              <a:rPr lang="de-DE" sz="486" err="1">
                <a:solidFill>
                  <a:schemeClr val="bg1"/>
                </a:solidFill>
              </a:rPr>
              <a:t>distribute</a:t>
            </a:r>
            <a:endParaRPr lang="de-DE" sz="486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5238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whole contentp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445FB22-9E4F-4814-91B1-81CABE7199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AD0C0B4-0CAF-4902-A9ED-492A3F323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64855" y="10728945"/>
            <a:ext cx="807769" cy="669442"/>
          </a:xfrm>
          <a:prstGeom prst="rect">
            <a:avLst/>
          </a:prstGeom>
        </p:spPr>
      </p:pic>
      <p:sp>
        <p:nvSpPr>
          <p:cNvPr id="5" name="Textplatzhalter 3">
            <a:extLst>
              <a:ext uri="{FF2B5EF4-FFF2-40B4-BE49-F238E27FC236}">
                <a16:creationId xmlns:a16="http://schemas.microsoft.com/office/drawing/2014/main" id="{309F5BF2-0A52-4358-B6C6-A2DDBF460CF6}"/>
              </a:ext>
            </a:extLst>
          </p:cNvPr>
          <p:cNvSpPr txBox="1">
            <a:spLocks/>
          </p:cNvSpPr>
          <p:nvPr/>
        </p:nvSpPr>
        <p:spPr>
          <a:xfrm>
            <a:off x="63619" y="10779538"/>
            <a:ext cx="1041492" cy="634230"/>
          </a:xfrm>
          <a:prstGeom prst="rect">
            <a:avLst/>
          </a:prstGeom>
          <a:noFill/>
        </p:spPr>
        <p:txBody>
          <a:bodyPr vert="horz" lIns="49357" tIns="24680" rIns="49357" bIns="2468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86" err="1">
                <a:solidFill>
                  <a:schemeClr val="bg1"/>
                </a:solidFill>
              </a:rPr>
              <a:t>Confidential</a:t>
            </a:r>
            <a:r>
              <a:rPr lang="de-DE" sz="486">
                <a:solidFill>
                  <a:schemeClr val="bg1"/>
                </a:solidFill>
              </a:rPr>
              <a:t> – do not </a:t>
            </a:r>
            <a:r>
              <a:rPr lang="de-DE" sz="486" err="1">
                <a:solidFill>
                  <a:schemeClr val="bg1"/>
                </a:solidFill>
              </a:rPr>
              <a:t>distribute</a:t>
            </a:r>
            <a:endParaRPr lang="de-DE" sz="486">
              <a:solidFill>
                <a:schemeClr val="bg1"/>
              </a:solidFill>
            </a:endParaRP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7658BFD8-53BB-4A0D-A226-765D3D536310}"/>
              </a:ext>
            </a:extLst>
          </p:cNvPr>
          <p:cNvSpPr txBox="1">
            <a:spLocks/>
          </p:cNvSpPr>
          <p:nvPr userDrawn="1"/>
        </p:nvSpPr>
        <p:spPr>
          <a:xfrm>
            <a:off x="63619" y="10779538"/>
            <a:ext cx="1041492" cy="634230"/>
          </a:xfrm>
          <a:prstGeom prst="rect">
            <a:avLst/>
          </a:prstGeom>
          <a:noFill/>
        </p:spPr>
        <p:txBody>
          <a:bodyPr vert="horz" lIns="49357" tIns="24680" rIns="49357" bIns="2468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86" err="1">
                <a:solidFill>
                  <a:schemeClr val="bg1"/>
                </a:solidFill>
              </a:rPr>
              <a:t>Confidential</a:t>
            </a:r>
            <a:r>
              <a:rPr lang="de-DE" sz="486">
                <a:solidFill>
                  <a:schemeClr val="bg1"/>
                </a:solidFill>
              </a:rPr>
              <a:t> – do not </a:t>
            </a:r>
            <a:r>
              <a:rPr lang="de-DE" sz="486" err="1">
                <a:solidFill>
                  <a:schemeClr val="bg1"/>
                </a:solidFill>
              </a:rPr>
              <a:t>distribute</a:t>
            </a:r>
            <a:endParaRPr lang="de-DE" sz="486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0018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whole contentp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445FB22-9E4F-4814-91B1-81CABE7199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AD0C0B4-0CAF-4902-A9ED-492A3F323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64855" y="10728945"/>
            <a:ext cx="807769" cy="669442"/>
          </a:xfrm>
          <a:prstGeom prst="rect">
            <a:avLst/>
          </a:prstGeom>
        </p:spPr>
      </p:pic>
      <p:sp>
        <p:nvSpPr>
          <p:cNvPr id="5" name="Textplatzhalter 3">
            <a:extLst>
              <a:ext uri="{FF2B5EF4-FFF2-40B4-BE49-F238E27FC236}">
                <a16:creationId xmlns:a16="http://schemas.microsoft.com/office/drawing/2014/main" id="{8BD2385E-279D-477C-BD09-F462919CBEB7}"/>
              </a:ext>
            </a:extLst>
          </p:cNvPr>
          <p:cNvSpPr txBox="1">
            <a:spLocks/>
          </p:cNvSpPr>
          <p:nvPr/>
        </p:nvSpPr>
        <p:spPr>
          <a:xfrm>
            <a:off x="63619" y="10779538"/>
            <a:ext cx="1041492" cy="634230"/>
          </a:xfrm>
          <a:prstGeom prst="rect">
            <a:avLst/>
          </a:prstGeom>
          <a:noFill/>
        </p:spPr>
        <p:txBody>
          <a:bodyPr vert="horz" lIns="49357" tIns="24680" rIns="49357" bIns="2468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86" err="1">
                <a:solidFill>
                  <a:schemeClr val="bg1"/>
                </a:solidFill>
              </a:rPr>
              <a:t>Confidential</a:t>
            </a:r>
            <a:r>
              <a:rPr lang="de-DE" sz="486">
                <a:solidFill>
                  <a:schemeClr val="bg1"/>
                </a:solidFill>
              </a:rPr>
              <a:t> – do not </a:t>
            </a:r>
            <a:r>
              <a:rPr lang="de-DE" sz="486" err="1">
                <a:solidFill>
                  <a:schemeClr val="bg1"/>
                </a:solidFill>
              </a:rPr>
              <a:t>distribute</a:t>
            </a:r>
            <a:endParaRPr lang="de-DE" sz="486">
              <a:solidFill>
                <a:schemeClr val="bg1"/>
              </a:solidFill>
            </a:endParaRP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7262A404-4A2C-4D29-8FFC-7621C57574FA}"/>
              </a:ext>
            </a:extLst>
          </p:cNvPr>
          <p:cNvSpPr txBox="1">
            <a:spLocks/>
          </p:cNvSpPr>
          <p:nvPr userDrawn="1"/>
        </p:nvSpPr>
        <p:spPr>
          <a:xfrm>
            <a:off x="63619" y="10779538"/>
            <a:ext cx="1041492" cy="634230"/>
          </a:xfrm>
          <a:prstGeom prst="rect">
            <a:avLst/>
          </a:prstGeom>
          <a:noFill/>
        </p:spPr>
        <p:txBody>
          <a:bodyPr vert="horz" lIns="49357" tIns="24680" rIns="49357" bIns="2468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86" err="1">
                <a:solidFill>
                  <a:schemeClr val="bg1"/>
                </a:solidFill>
              </a:rPr>
              <a:t>Confidential</a:t>
            </a:r>
            <a:r>
              <a:rPr lang="de-DE" sz="486">
                <a:solidFill>
                  <a:schemeClr val="bg1"/>
                </a:solidFill>
              </a:rPr>
              <a:t> – do not </a:t>
            </a:r>
            <a:r>
              <a:rPr lang="de-DE" sz="486" err="1">
                <a:solidFill>
                  <a:schemeClr val="bg1"/>
                </a:solidFill>
              </a:rPr>
              <a:t>distribute</a:t>
            </a:r>
            <a:endParaRPr lang="de-DE" sz="486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172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whole contentp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445FB22-9E4F-4814-91B1-81CABE7199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AD0C0B4-0CAF-4902-A9ED-492A3F323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64855" y="10728945"/>
            <a:ext cx="807769" cy="669442"/>
          </a:xfrm>
          <a:prstGeom prst="rect">
            <a:avLst/>
          </a:prstGeom>
        </p:spPr>
      </p:pic>
      <p:sp>
        <p:nvSpPr>
          <p:cNvPr id="5" name="Textplatzhalter 3">
            <a:extLst>
              <a:ext uri="{FF2B5EF4-FFF2-40B4-BE49-F238E27FC236}">
                <a16:creationId xmlns:a16="http://schemas.microsoft.com/office/drawing/2014/main" id="{F29B39B4-DE70-4222-A70E-B9D3E3059869}"/>
              </a:ext>
            </a:extLst>
          </p:cNvPr>
          <p:cNvSpPr txBox="1">
            <a:spLocks/>
          </p:cNvSpPr>
          <p:nvPr/>
        </p:nvSpPr>
        <p:spPr>
          <a:xfrm>
            <a:off x="63619" y="10779538"/>
            <a:ext cx="1041492" cy="634230"/>
          </a:xfrm>
          <a:prstGeom prst="rect">
            <a:avLst/>
          </a:prstGeom>
          <a:noFill/>
        </p:spPr>
        <p:txBody>
          <a:bodyPr vert="horz" lIns="49357" tIns="24680" rIns="49357" bIns="2468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86" err="1">
                <a:solidFill>
                  <a:schemeClr val="bg1"/>
                </a:solidFill>
              </a:rPr>
              <a:t>Confidential</a:t>
            </a:r>
            <a:r>
              <a:rPr lang="de-DE" sz="486">
                <a:solidFill>
                  <a:schemeClr val="bg1"/>
                </a:solidFill>
              </a:rPr>
              <a:t> – do not </a:t>
            </a:r>
            <a:r>
              <a:rPr lang="de-DE" sz="486" err="1">
                <a:solidFill>
                  <a:schemeClr val="bg1"/>
                </a:solidFill>
              </a:rPr>
              <a:t>distribute</a:t>
            </a:r>
            <a:endParaRPr lang="de-DE" sz="486">
              <a:solidFill>
                <a:schemeClr val="bg1"/>
              </a:solidFill>
            </a:endParaRP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AA565314-E958-4ECC-93CF-DFD84B74BCEB}"/>
              </a:ext>
            </a:extLst>
          </p:cNvPr>
          <p:cNvSpPr txBox="1">
            <a:spLocks/>
          </p:cNvSpPr>
          <p:nvPr userDrawn="1"/>
        </p:nvSpPr>
        <p:spPr>
          <a:xfrm>
            <a:off x="63619" y="10779538"/>
            <a:ext cx="1041492" cy="634230"/>
          </a:xfrm>
          <a:prstGeom prst="rect">
            <a:avLst/>
          </a:prstGeom>
          <a:noFill/>
        </p:spPr>
        <p:txBody>
          <a:bodyPr vert="horz" lIns="49357" tIns="24680" rIns="49357" bIns="2468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86" err="1">
                <a:solidFill>
                  <a:schemeClr val="bg1"/>
                </a:solidFill>
              </a:rPr>
              <a:t>Confidential</a:t>
            </a:r>
            <a:r>
              <a:rPr lang="de-DE" sz="486">
                <a:solidFill>
                  <a:schemeClr val="bg1"/>
                </a:solidFill>
              </a:rPr>
              <a:t> – do not </a:t>
            </a:r>
            <a:r>
              <a:rPr lang="de-DE" sz="486" err="1">
                <a:solidFill>
                  <a:schemeClr val="bg1"/>
                </a:solidFill>
              </a:rPr>
              <a:t>distribute</a:t>
            </a:r>
            <a:endParaRPr lang="de-DE" sz="486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351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whole contentp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445FB22-9E4F-4814-91B1-81CABE7199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AD0C0B4-0CAF-4902-A9ED-492A3F323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64855" y="10728945"/>
            <a:ext cx="807769" cy="669442"/>
          </a:xfrm>
          <a:prstGeom prst="rect">
            <a:avLst/>
          </a:prstGeom>
        </p:spPr>
      </p:pic>
      <p:sp>
        <p:nvSpPr>
          <p:cNvPr id="5" name="Textplatzhalter 3">
            <a:extLst>
              <a:ext uri="{FF2B5EF4-FFF2-40B4-BE49-F238E27FC236}">
                <a16:creationId xmlns:a16="http://schemas.microsoft.com/office/drawing/2014/main" id="{548E5991-C7F4-4A31-B4E9-B073692B5E83}"/>
              </a:ext>
            </a:extLst>
          </p:cNvPr>
          <p:cNvSpPr txBox="1">
            <a:spLocks/>
          </p:cNvSpPr>
          <p:nvPr/>
        </p:nvSpPr>
        <p:spPr>
          <a:xfrm>
            <a:off x="63619" y="10779538"/>
            <a:ext cx="1041492" cy="634230"/>
          </a:xfrm>
          <a:prstGeom prst="rect">
            <a:avLst/>
          </a:prstGeom>
          <a:noFill/>
        </p:spPr>
        <p:txBody>
          <a:bodyPr vert="horz" lIns="49357" tIns="24680" rIns="49357" bIns="2468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86" err="1">
                <a:solidFill>
                  <a:schemeClr val="bg1"/>
                </a:solidFill>
              </a:rPr>
              <a:t>Confidential</a:t>
            </a:r>
            <a:r>
              <a:rPr lang="de-DE" sz="486">
                <a:solidFill>
                  <a:schemeClr val="bg1"/>
                </a:solidFill>
              </a:rPr>
              <a:t> – do not </a:t>
            </a:r>
            <a:r>
              <a:rPr lang="de-DE" sz="486" err="1">
                <a:solidFill>
                  <a:schemeClr val="bg1"/>
                </a:solidFill>
              </a:rPr>
              <a:t>distribute</a:t>
            </a:r>
            <a:endParaRPr lang="de-DE" sz="486">
              <a:solidFill>
                <a:schemeClr val="bg1"/>
              </a:solidFill>
            </a:endParaRP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35BEA3E2-088E-4813-AA87-9BD55CEDB765}"/>
              </a:ext>
            </a:extLst>
          </p:cNvPr>
          <p:cNvSpPr txBox="1">
            <a:spLocks/>
          </p:cNvSpPr>
          <p:nvPr userDrawn="1"/>
        </p:nvSpPr>
        <p:spPr>
          <a:xfrm>
            <a:off x="63619" y="10779538"/>
            <a:ext cx="1041492" cy="634230"/>
          </a:xfrm>
          <a:prstGeom prst="rect">
            <a:avLst/>
          </a:prstGeom>
          <a:noFill/>
        </p:spPr>
        <p:txBody>
          <a:bodyPr vert="horz" lIns="49357" tIns="24680" rIns="49357" bIns="2468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86" err="1">
                <a:solidFill>
                  <a:schemeClr val="bg1"/>
                </a:solidFill>
              </a:rPr>
              <a:t>Confidential</a:t>
            </a:r>
            <a:r>
              <a:rPr lang="de-DE" sz="486">
                <a:solidFill>
                  <a:schemeClr val="bg1"/>
                </a:solidFill>
              </a:rPr>
              <a:t> – do not </a:t>
            </a:r>
            <a:r>
              <a:rPr lang="de-DE" sz="486" err="1">
                <a:solidFill>
                  <a:schemeClr val="bg1"/>
                </a:solidFill>
              </a:rPr>
              <a:t>distribute</a:t>
            </a:r>
            <a:endParaRPr lang="de-DE" sz="486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104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AM_Kontakt">
    <p:bg>
      <p:bgPr>
        <a:solidFill>
          <a:srgbClr val="24B7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DF7B6471-42DC-4A2C-9FF9-6C67715637C9}"/>
              </a:ext>
            </a:extLst>
          </p:cNvPr>
          <p:cNvGrpSpPr/>
          <p:nvPr userDrawn="1"/>
        </p:nvGrpSpPr>
        <p:grpSpPr>
          <a:xfrm>
            <a:off x="-1972837" y="1408388"/>
            <a:ext cx="8558586" cy="10291486"/>
            <a:chOff x="6296829" y="825541"/>
            <a:chExt cx="5890774" cy="6032458"/>
          </a:xfrm>
          <a:solidFill>
            <a:srgbClr val="FFFFFF">
              <a:alpha val="10196"/>
            </a:srgbClr>
          </a:solidFill>
        </p:grpSpPr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C026F0D6-2D6C-4579-8428-A23F4873F4C0}"/>
                </a:ext>
              </a:extLst>
            </p:cNvPr>
            <p:cNvSpPr/>
            <p:nvPr/>
          </p:nvSpPr>
          <p:spPr>
            <a:xfrm>
              <a:off x="8447001" y="1243537"/>
              <a:ext cx="3740602" cy="3637088"/>
            </a:xfrm>
            <a:custGeom>
              <a:avLst/>
              <a:gdLst>
                <a:gd name="connsiteX0" fmla="*/ 3740602 w 3740602"/>
                <a:gd name="connsiteY0" fmla="*/ 0 h 3637088"/>
                <a:gd name="connsiteX1" fmla="*/ 3740602 w 3740602"/>
                <a:gd name="connsiteY1" fmla="*/ 1653888 h 3637088"/>
                <a:gd name="connsiteX2" fmla="*/ 3687176 w 3740602"/>
                <a:gd name="connsiteY2" fmla="*/ 1665741 h 3637088"/>
                <a:gd name="connsiteX3" fmla="*/ 3430636 w 3740602"/>
                <a:gd name="connsiteY3" fmla="*/ 1745916 h 3637088"/>
                <a:gd name="connsiteX4" fmla="*/ 1378693 w 3740602"/>
                <a:gd name="connsiteY4" fmla="*/ 3319448 h 3637088"/>
                <a:gd name="connsiteX5" fmla="*/ 334067 w 3740602"/>
                <a:gd name="connsiteY5" fmla="*/ 3477460 h 3637088"/>
                <a:gd name="connsiteX6" fmla="*/ 90467 w 3740602"/>
                <a:gd name="connsiteY6" fmla="*/ 2428438 h 3637088"/>
                <a:gd name="connsiteX7" fmla="*/ 678618 w 3740602"/>
                <a:gd name="connsiteY7" fmla="*/ 1462812 h 3637088"/>
                <a:gd name="connsiteX8" fmla="*/ 814683 w 3740602"/>
                <a:gd name="connsiteY8" fmla="*/ 1456228 h 3637088"/>
                <a:gd name="connsiteX9" fmla="*/ 1738606 w 3740602"/>
                <a:gd name="connsiteY9" fmla="*/ 1833700 h 3637088"/>
                <a:gd name="connsiteX10" fmla="*/ 2932464 w 3740602"/>
                <a:gd name="connsiteY10" fmla="*/ 231639 h 3637088"/>
                <a:gd name="connsiteX11" fmla="*/ 3037804 w 3740602"/>
                <a:gd name="connsiteY11" fmla="*/ 62654 h 3637088"/>
                <a:gd name="connsiteX12" fmla="*/ 3626023 w 3740602"/>
                <a:gd name="connsiteY12" fmla="*/ 3091 h 3637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40602" h="3637088">
                  <a:moveTo>
                    <a:pt x="3740602" y="0"/>
                  </a:moveTo>
                  <a:lnTo>
                    <a:pt x="3740602" y="1653888"/>
                  </a:lnTo>
                  <a:lnTo>
                    <a:pt x="3687176" y="1665741"/>
                  </a:lnTo>
                  <a:cubicBezTo>
                    <a:pt x="3601471" y="1688548"/>
                    <a:pt x="3515951" y="1715192"/>
                    <a:pt x="3430636" y="1745916"/>
                  </a:cubicBezTo>
                  <a:cubicBezTo>
                    <a:pt x="2581329" y="2053161"/>
                    <a:pt x="1879060" y="2555726"/>
                    <a:pt x="1378693" y="3319448"/>
                  </a:cubicBezTo>
                  <a:cubicBezTo>
                    <a:pt x="1150455" y="3668390"/>
                    <a:pt x="667645" y="3743007"/>
                    <a:pt x="334067" y="3477460"/>
                  </a:cubicBezTo>
                  <a:cubicBezTo>
                    <a:pt x="7073" y="3218496"/>
                    <a:pt x="-91684" y="2830051"/>
                    <a:pt x="90467" y="2428438"/>
                  </a:cubicBezTo>
                  <a:cubicBezTo>
                    <a:pt x="246283" y="2083885"/>
                    <a:pt x="430629" y="1752500"/>
                    <a:pt x="678618" y="1462812"/>
                  </a:cubicBezTo>
                  <a:cubicBezTo>
                    <a:pt x="731288" y="1399169"/>
                    <a:pt x="759818" y="1403558"/>
                    <a:pt x="814683" y="1456228"/>
                  </a:cubicBezTo>
                  <a:cubicBezTo>
                    <a:pt x="1073645" y="1699830"/>
                    <a:pt x="1378693" y="1835895"/>
                    <a:pt x="1738606" y="1833700"/>
                  </a:cubicBezTo>
                  <a:cubicBezTo>
                    <a:pt x="2570356" y="1827117"/>
                    <a:pt x="3167285" y="1001945"/>
                    <a:pt x="2932464" y="231639"/>
                  </a:cubicBezTo>
                  <a:cubicBezTo>
                    <a:pt x="2890767" y="95573"/>
                    <a:pt x="2897351" y="88989"/>
                    <a:pt x="3037804" y="62654"/>
                  </a:cubicBezTo>
                  <a:cubicBezTo>
                    <a:pt x="3222150" y="31381"/>
                    <a:pt x="3406496" y="12453"/>
                    <a:pt x="3626023" y="3091"/>
                  </a:cubicBezTo>
                  <a:close/>
                </a:path>
              </a:pathLst>
            </a:custGeom>
            <a:grpFill/>
            <a:ln w="14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72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723CAAB0-BAC5-475B-9091-1E4FB77C23EB}"/>
                </a:ext>
              </a:extLst>
            </p:cNvPr>
            <p:cNvSpPr/>
            <p:nvPr/>
          </p:nvSpPr>
          <p:spPr>
            <a:xfrm>
              <a:off x="9180222" y="825541"/>
              <a:ext cx="1982011" cy="1988343"/>
            </a:xfrm>
            <a:custGeom>
              <a:avLst/>
              <a:gdLst>
                <a:gd name="connsiteX0" fmla="*/ 996607 w 1982011"/>
                <a:gd name="connsiteY0" fmla="*/ 1988344 h 1988343"/>
                <a:gd name="connsiteX1" fmla="*/ 262 w 1982011"/>
                <a:gd name="connsiteY1" fmla="*/ 1013939 h 1988343"/>
                <a:gd name="connsiteX2" fmla="*/ 992218 w 1982011"/>
                <a:gd name="connsiteY2" fmla="*/ 32 h 1988343"/>
                <a:gd name="connsiteX3" fmla="*/ 1981979 w 1982011"/>
                <a:gd name="connsiteY3" fmla="*/ 1000772 h 1988343"/>
                <a:gd name="connsiteX4" fmla="*/ 996607 w 1982011"/>
                <a:gd name="connsiteY4" fmla="*/ 1988344 h 198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2011" h="1988343">
                  <a:moveTo>
                    <a:pt x="996607" y="1988344"/>
                  </a:moveTo>
                  <a:cubicBezTo>
                    <a:pt x="412845" y="1966398"/>
                    <a:pt x="13430" y="1586731"/>
                    <a:pt x="262" y="1013939"/>
                  </a:cubicBezTo>
                  <a:cubicBezTo>
                    <a:pt x="-12905" y="388477"/>
                    <a:pt x="472099" y="4421"/>
                    <a:pt x="992218" y="32"/>
                  </a:cubicBezTo>
                  <a:cubicBezTo>
                    <a:pt x="1536476" y="-4357"/>
                    <a:pt x="1979784" y="445537"/>
                    <a:pt x="1981979" y="1000772"/>
                  </a:cubicBezTo>
                  <a:cubicBezTo>
                    <a:pt x="1986368" y="1545034"/>
                    <a:pt x="1545255" y="1986149"/>
                    <a:pt x="996607" y="1988344"/>
                  </a:cubicBezTo>
                  <a:close/>
                </a:path>
              </a:pathLst>
            </a:custGeom>
            <a:grpFill/>
            <a:ln w="14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72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0D2C59AB-FBC7-4E96-9DF2-EC5D03443D4A}"/>
                </a:ext>
              </a:extLst>
            </p:cNvPr>
            <p:cNvSpPr/>
            <p:nvPr userDrawn="1"/>
          </p:nvSpPr>
          <p:spPr>
            <a:xfrm>
              <a:off x="10240399" y="5743648"/>
              <a:ext cx="1947204" cy="1114351"/>
            </a:xfrm>
            <a:custGeom>
              <a:avLst/>
              <a:gdLst>
                <a:gd name="connsiteX0" fmla="*/ 989834 w 1947204"/>
                <a:gd name="connsiteY0" fmla="*/ 34 h 1114351"/>
                <a:gd name="connsiteX1" fmla="*/ 1919381 w 1947204"/>
                <a:gd name="connsiteY1" fmla="*/ 596590 h 1114351"/>
                <a:gd name="connsiteX2" fmla="*/ 1947204 w 1947204"/>
                <a:gd name="connsiteY2" fmla="*/ 686198 h 1114351"/>
                <a:gd name="connsiteX3" fmla="*/ 1947204 w 1947204"/>
                <a:gd name="connsiteY3" fmla="*/ 1114351 h 1114351"/>
                <a:gd name="connsiteX4" fmla="*/ 11668 w 1947204"/>
                <a:gd name="connsiteY4" fmla="*/ 1114351 h 1114351"/>
                <a:gd name="connsiteX5" fmla="*/ 73 w 1947204"/>
                <a:gd name="connsiteY5" fmla="*/ 1011747 h 1114351"/>
                <a:gd name="connsiteX6" fmla="*/ 989834 w 1947204"/>
                <a:gd name="connsiteY6" fmla="*/ 34 h 1114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7204" h="1114351">
                  <a:moveTo>
                    <a:pt x="989834" y="34"/>
                  </a:moveTo>
                  <a:cubicBezTo>
                    <a:pt x="1414488" y="-3257"/>
                    <a:pt x="1767543" y="237875"/>
                    <a:pt x="1919381" y="596590"/>
                  </a:cubicBezTo>
                  <a:lnTo>
                    <a:pt x="1947204" y="686198"/>
                  </a:lnTo>
                  <a:lnTo>
                    <a:pt x="1947204" y="1114351"/>
                  </a:lnTo>
                  <a:lnTo>
                    <a:pt x="11668" y="1114351"/>
                  </a:lnTo>
                  <a:lnTo>
                    <a:pt x="73" y="1011747"/>
                  </a:lnTo>
                  <a:cubicBezTo>
                    <a:pt x="-6511" y="458707"/>
                    <a:pt x="438991" y="4423"/>
                    <a:pt x="989834" y="3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972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20C275AC-5692-43DF-8993-6BA053EDCCC4}"/>
                </a:ext>
              </a:extLst>
            </p:cNvPr>
            <p:cNvSpPr/>
            <p:nvPr userDrawn="1"/>
          </p:nvSpPr>
          <p:spPr>
            <a:xfrm>
              <a:off x="6296829" y="3687477"/>
              <a:ext cx="5890774" cy="3170522"/>
            </a:xfrm>
            <a:custGeom>
              <a:avLst/>
              <a:gdLst>
                <a:gd name="connsiteX0" fmla="*/ 5861305 w 5890774"/>
                <a:gd name="connsiteY0" fmla="*/ 375 h 3170522"/>
                <a:gd name="connsiteX1" fmla="*/ 5890774 w 5890774"/>
                <a:gd name="connsiteY1" fmla="*/ 3693 h 3170522"/>
                <a:gd name="connsiteX2" fmla="*/ 5890774 w 5890774"/>
                <a:gd name="connsiteY2" fmla="*/ 2199193 h 3170522"/>
                <a:gd name="connsiteX3" fmla="*/ 5890074 w 5890774"/>
                <a:gd name="connsiteY3" fmla="*/ 2199026 h 3170522"/>
                <a:gd name="connsiteX4" fmla="*/ 5841965 w 5890774"/>
                <a:gd name="connsiteY4" fmla="*/ 2161546 h 3170522"/>
                <a:gd name="connsiteX5" fmla="*/ 4623966 w 5890774"/>
                <a:gd name="connsiteY5" fmla="*/ 1832356 h 3170522"/>
                <a:gd name="connsiteX6" fmla="*/ 3696580 w 5890774"/>
                <a:gd name="connsiteY6" fmla="*/ 2922081 h 3170522"/>
                <a:gd name="connsiteX7" fmla="*/ 3693101 w 5890774"/>
                <a:gd name="connsiteY7" fmla="*/ 3170522 h 3170522"/>
                <a:gd name="connsiteX8" fmla="*/ 1134317 w 5890774"/>
                <a:gd name="connsiteY8" fmla="*/ 3170522 h 3170522"/>
                <a:gd name="connsiteX9" fmla="*/ 996581 w 5890774"/>
                <a:gd name="connsiteY9" fmla="*/ 3091510 h 3170522"/>
                <a:gd name="connsiteX10" fmla="*/ 182112 w 5890774"/>
                <a:gd name="connsiteY10" fmla="*/ 2308585 h 3170522"/>
                <a:gd name="connsiteX11" fmla="*/ 17518 w 5890774"/>
                <a:gd name="connsiteY11" fmla="*/ 2060595 h 3170522"/>
                <a:gd name="connsiteX12" fmla="*/ 201864 w 5890774"/>
                <a:gd name="connsiteY12" fmla="*/ 1773101 h 3170522"/>
                <a:gd name="connsiteX13" fmla="*/ 491550 w 5890774"/>
                <a:gd name="connsiteY13" fmla="*/ 1814799 h 3170522"/>
                <a:gd name="connsiteX14" fmla="*/ 1597624 w 5890774"/>
                <a:gd name="connsiteY14" fmla="*/ 2045233 h 3170522"/>
                <a:gd name="connsiteX15" fmla="*/ 3735156 w 5890774"/>
                <a:gd name="connsiteY15" fmla="*/ 1678733 h 3170522"/>
                <a:gd name="connsiteX16" fmla="*/ 5100193 w 5890774"/>
                <a:gd name="connsiteY16" fmla="*/ 585820 h 3170522"/>
                <a:gd name="connsiteX17" fmla="*/ 5321847 w 5890774"/>
                <a:gd name="connsiteY17" fmla="*/ 269797 h 3170522"/>
                <a:gd name="connsiteX18" fmla="*/ 5861305 w 5890774"/>
                <a:gd name="connsiteY18" fmla="*/ 375 h 3170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90774" h="3170522">
                  <a:moveTo>
                    <a:pt x="5861305" y="375"/>
                  </a:moveTo>
                  <a:lnTo>
                    <a:pt x="5890774" y="3693"/>
                  </a:lnTo>
                  <a:lnTo>
                    <a:pt x="5890774" y="2199193"/>
                  </a:lnTo>
                  <a:lnTo>
                    <a:pt x="5890074" y="2199026"/>
                  </a:lnTo>
                  <a:cubicBezTo>
                    <a:pt x="5876255" y="2191448"/>
                    <a:pt x="5860619" y="2179103"/>
                    <a:pt x="5841965" y="2161546"/>
                  </a:cubicBezTo>
                  <a:cubicBezTo>
                    <a:pt x="5497414" y="1834550"/>
                    <a:pt x="5093609" y="1716042"/>
                    <a:pt x="4623966" y="1832356"/>
                  </a:cubicBezTo>
                  <a:cubicBezTo>
                    <a:pt x="4092326" y="1965678"/>
                    <a:pt x="3752028" y="2419962"/>
                    <a:pt x="3696580" y="2922081"/>
                  </a:cubicBezTo>
                  <a:lnTo>
                    <a:pt x="3693101" y="3170522"/>
                  </a:lnTo>
                  <a:lnTo>
                    <a:pt x="1134317" y="3170522"/>
                  </a:lnTo>
                  <a:lnTo>
                    <a:pt x="996581" y="3091510"/>
                  </a:lnTo>
                  <a:cubicBezTo>
                    <a:pt x="684126" y="2892899"/>
                    <a:pt x="409253" y="2636679"/>
                    <a:pt x="182112" y="2308585"/>
                  </a:cubicBezTo>
                  <a:cubicBezTo>
                    <a:pt x="125053" y="2227385"/>
                    <a:pt x="57020" y="2154963"/>
                    <a:pt x="17518" y="2060595"/>
                  </a:cubicBezTo>
                  <a:cubicBezTo>
                    <a:pt x="-39542" y="1917945"/>
                    <a:pt x="48242" y="1777491"/>
                    <a:pt x="201864" y="1773101"/>
                  </a:cubicBezTo>
                  <a:cubicBezTo>
                    <a:pt x="300620" y="1770907"/>
                    <a:pt x="394988" y="1792853"/>
                    <a:pt x="491550" y="1814799"/>
                  </a:cubicBezTo>
                  <a:cubicBezTo>
                    <a:pt x="858047" y="1902583"/>
                    <a:pt x="1224543" y="1990367"/>
                    <a:pt x="1597624" y="2045233"/>
                  </a:cubicBezTo>
                  <a:cubicBezTo>
                    <a:pt x="2345980" y="2154963"/>
                    <a:pt x="3063612" y="2027676"/>
                    <a:pt x="3735156" y="1678733"/>
                  </a:cubicBezTo>
                  <a:cubicBezTo>
                    <a:pt x="4261859" y="1404408"/>
                    <a:pt x="4731501" y="1055466"/>
                    <a:pt x="5100193" y="585820"/>
                  </a:cubicBezTo>
                  <a:cubicBezTo>
                    <a:pt x="5179198" y="484868"/>
                    <a:pt x="5245036" y="372943"/>
                    <a:pt x="5321847" y="269797"/>
                  </a:cubicBezTo>
                  <a:cubicBezTo>
                    <a:pt x="5458460" y="87096"/>
                    <a:pt x="5650624" y="-6723"/>
                    <a:pt x="5861305" y="3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972"/>
            </a:p>
          </p:txBody>
        </p:sp>
      </p:grpSp>
      <p:sp>
        <p:nvSpPr>
          <p:cNvPr id="10" name="Rechteck 2">
            <a:extLst>
              <a:ext uri="{FF2B5EF4-FFF2-40B4-BE49-F238E27FC236}">
                <a16:creationId xmlns:a16="http://schemas.microsoft.com/office/drawing/2014/main" id="{29BC8808-9006-44D5-8EBD-E71FFBEB6546}"/>
              </a:ext>
            </a:extLst>
          </p:cNvPr>
          <p:cNvSpPr/>
          <p:nvPr/>
        </p:nvSpPr>
        <p:spPr>
          <a:xfrm rot="2916702">
            <a:off x="3286058" y="-1126537"/>
            <a:ext cx="1249361" cy="13538217"/>
          </a:xfrm>
          <a:custGeom>
            <a:avLst/>
            <a:gdLst>
              <a:gd name="connsiteX0" fmla="*/ 0 w 7091921"/>
              <a:gd name="connsiteY0" fmla="*/ 0 h 8940997"/>
              <a:gd name="connsiteX1" fmla="*/ 7091921 w 7091921"/>
              <a:gd name="connsiteY1" fmla="*/ 0 h 8940997"/>
              <a:gd name="connsiteX2" fmla="*/ 7091921 w 7091921"/>
              <a:gd name="connsiteY2" fmla="*/ 8940997 h 8940997"/>
              <a:gd name="connsiteX3" fmla="*/ 0 w 7091921"/>
              <a:gd name="connsiteY3" fmla="*/ 8940997 h 8940997"/>
              <a:gd name="connsiteX4" fmla="*/ 0 w 7091921"/>
              <a:gd name="connsiteY4" fmla="*/ 0 h 8940997"/>
              <a:gd name="connsiteX0" fmla="*/ 0 w 7091921"/>
              <a:gd name="connsiteY0" fmla="*/ 0 h 8940997"/>
              <a:gd name="connsiteX1" fmla="*/ 7091921 w 7091921"/>
              <a:gd name="connsiteY1" fmla="*/ 0 h 8940997"/>
              <a:gd name="connsiteX2" fmla="*/ 7086546 w 7091921"/>
              <a:gd name="connsiteY2" fmla="*/ 7139358 h 8940997"/>
              <a:gd name="connsiteX3" fmla="*/ 0 w 7091921"/>
              <a:gd name="connsiteY3" fmla="*/ 8940997 h 8940997"/>
              <a:gd name="connsiteX4" fmla="*/ 0 w 7091921"/>
              <a:gd name="connsiteY4" fmla="*/ 0 h 8940997"/>
              <a:gd name="connsiteX0" fmla="*/ 0 w 7091921"/>
              <a:gd name="connsiteY0" fmla="*/ 0 h 7665319"/>
              <a:gd name="connsiteX1" fmla="*/ 7091921 w 7091921"/>
              <a:gd name="connsiteY1" fmla="*/ 0 h 7665319"/>
              <a:gd name="connsiteX2" fmla="*/ 7086546 w 7091921"/>
              <a:gd name="connsiteY2" fmla="*/ 7139358 h 7665319"/>
              <a:gd name="connsiteX3" fmla="*/ 3767419 w 7091921"/>
              <a:gd name="connsiteY3" fmla="*/ 7665319 h 7665319"/>
              <a:gd name="connsiteX4" fmla="*/ 0 w 7091921"/>
              <a:gd name="connsiteY4" fmla="*/ 0 h 7665319"/>
              <a:gd name="connsiteX0" fmla="*/ 0 w 7091921"/>
              <a:gd name="connsiteY0" fmla="*/ 0 h 8257338"/>
              <a:gd name="connsiteX1" fmla="*/ 7091921 w 7091921"/>
              <a:gd name="connsiteY1" fmla="*/ 0 h 8257338"/>
              <a:gd name="connsiteX2" fmla="*/ 7086546 w 7091921"/>
              <a:gd name="connsiteY2" fmla="*/ 7139358 h 8257338"/>
              <a:gd name="connsiteX3" fmla="*/ 1668831 w 7091921"/>
              <a:gd name="connsiteY3" fmla="*/ 8257338 h 8257338"/>
              <a:gd name="connsiteX4" fmla="*/ 0 w 7091921"/>
              <a:gd name="connsiteY4" fmla="*/ 0 h 8257338"/>
              <a:gd name="connsiteX0" fmla="*/ 0 w 6816097"/>
              <a:gd name="connsiteY0" fmla="*/ 1535443 h 8257338"/>
              <a:gd name="connsiteX1" fmla="*/ 6816097 w 6816097"/>
              <a:gd name="connsiteY1" fmla="*/ 0 h 8257338"/>
              <a:gd name="connsiteX2" fmla="*/ 6810722 w 6816097"/>
              <a:gd name="connsiteY2" fmla="*/ 7139358 h 8257338"/>
              <a:gd name="connsiteX3" fmla="*/ 1393007 w 6816097"/>
              <a:gd name="connsiteY3" fmla="*/ 8257338 h 8257338"/>
              <a:gd name="connsiteX4" fmla="*/ 0 w 6816097"/>
              <a:gd name="connsiteY4" fmla="*/ 1535443 h 8257338"/>
              <a:gd name="connsiteX0" fmla="*/ 0 w 7475048"/>
              <a:gd name="connsiteY0" fmla="*/ 1534900 h 8256795"/>
              <a:gd name="connsiteX1" fmla="*/ 7475048 w 7475048"/>
              <a:gd name="connsiteY1" fmla="*/ 0 h 8256795"/>
              <a:gd name="connsiteX2" fmla="*/ 6810722 w 7475048"/>
              <a:gd name="connsiteY2" fmla="*/ 7138815 h 8256795"/>
              <a:gd name="connsiteX3" fmla="*/ 1393007 w 7475048"/>
              <a:gd name="connsiteY3" fmla="*/ 8256795 h 8256795"/>
              <a:gd name="connsiteX4" fmla="*/ 0 w 7475048"/>
              <a:gd name="connsiteY4" fmla="*/ 1534900 h 8256795"/>
              <a:gd name="connsiteX0" fmla="*/ 0 w 7849805"/>
              <a:gd name="connsiteY0" fmla="*/ 1612823 h 8334718"/>
              <a:gd name="connsiteX1" fmla="*/ 7849805 w 7849805"/>
              <a:gd name="connsiteY1" fmla="*/ 0 h 8334718"/>
              <a:gd name="connsiteX2" fmla="*/ 6810722 w 7849805"/>
              <a:gd name="connsiteY2" fmla="*/ 7216738 h 8334718"/>
              <a:gd name="connsiteX3" fmla="*/ 1393007 w 7849805"/>
              <a:gd name="connsiteY3" fmla="*/ 8334718 h 8334718"/>
              <a:gd name="connsiteX4" fmla="*/ 0 w 7849805"/>
              <a:gd name="connsiteY4" fmla="*/ 1612823 h 8334718"/>
              <a:gd name="connsiteX0" fmla="*/ 5993565 w 6806516"/>
              <a:gd name="connsiteY0" fmla="*/ 134261 h 8680504"/>
              <a:gd name="connsiteX1" fmla="*/ 6456799 w 6806516"/>
              <a:gd name="connsiteY1" fmla="*/ 345786 h 8680504"/>
              <a:gd name="connsiteX2" fmla="*/ 5417716 w 6806516"/>
              <a:gd name="connsiteY2" fmla="*/ 7562524 h 8680504"/>
              <a:gd name="connsiteX3" fmla="*/ 1 w 6806516"/>
              <a:gd name="connsiteY3" fmla="*/ 8680504 h 8680504"/>
              <a:gd name="connsiteX4" fmla="*/ 5993565 w 6806516"/>
              <a:gd name="connsiteY4" fmla="*/ 134261 h 8680504"/>
              <a:gd name="connsiteX0" fmla="*/ 5993564 w 8519781"/>
              <a:gd name="connsiteY0" fmla="*/ 401065 h 8947308"/>
              <a:gd name="connsiteX1" fmla="*/ 8519782 w 8519781"/>
              <a:gd name="connsiteY1" fmla="*/ 0 h 8947308"/>
              <a:gd name="connsiteX2" fmla="*/ 5417715 w 8519781"/>
              <a:gd name="connsiteY2" fmla="*/ 7829328 h 8947308"/>
              <a:gd name="connsiteX3" fmla="*/ 0 w 8519781"/>
              <a:gd name="connsiteY3" fmla="*/ 8947308 h 8947308"/>
              <a:gd name="connsiteX4" fmla="*/ 5993564 w 8519781"/>
              <a:gd name="connsiteY4" fmla="*/ 401065 h 8947308"/>
              <a:gd name="connsiteX0" fmla="*/ 5993564 w 8519782"/>
              <a:gd name="connsiteY0" fmla="*/ 401065 h 8947308"/>
              <a:gd name="connsiteX1" fmla="*/ 8519782 w 8519782"/>
              <a:gd name="connsiteY1" fmla="*/ 0 h 8947308"/>
              <a:gd name="connsiteX2" fmla="*/ 7615520 w 8519782"/>
              <a:gd name="connsiteY2" fmla="*/ 6708057 h 8947308"/>
              <a:gd name="connsiteX3" fmla="*/ 0 w 8519782"/>
              <a:gd name="connsiteY3" fmla="*/ 8947308 h 8947308"/>
              <a:gd name="connsiteX4" fmla="*/ 5993564 w 8519782"/>
              <a:gd name="connsiteY4" fmla="*/ 401065 h 8947308"/>
              <a:gd name="connsiteX0" fmla="*/ 0 w 2526218"/>
              <a:gd name="connsiteY0" fmla="*/ 401065 h 8256018"/>
              <a:gd name="connsiteX1" fmla="*/ 2526218 w 2526218"/>
              <a:gd name="connsiteY1" fmla="*/ 0 h 8256018"/>
              <a:gd name="connsiteX2" fmla="*/ 1621956 w 2526218"/>
              <a:gd name="connsiteY2" fmla="*/ 6708057 h 8256018"/>
              <a:gd name="connsiteX3" fmla="*/ 730222 w 2526218"/>
              <a:gd name="connsiteY3" fmla="*/ 8256018 h 8256018"/>
              <a:gd name="connsiteX4" fmla="*/ 0 w 2526218"/>
              <a:gd name="connsiteY4" fmla="*/ 401065 h 8256018"/>
              <a:gd name="connsiteX0" fmla="*/ 0 w 2526218"/>
              <a:gd name="connsiteY0" fmla="*/ 401065 h 8256018"/>
              <a:gd name="connsiteX1" fmla="*/ 2526218 w 2526218"/>
              <a:gd name="connsiteY1" fmla="*/ 0 h 8256018"/>
              <a:gd name="connsiteX2" fmla="*/ 1621956 w 2526218"/>
              <a:gd name="connsiteY2" fmla="*/ 6708057 h 8256018"/>
              <a:gd name="connsiteX3" fmla="*/ 730222 w 2526218"/>
              <a:gd name="connsiteY3" fmla="*/ 8256018 h 8256018"/>
              <a:gd name="connsiteX4" fmla="*/ 0 w 2526218"/>
              <a:gd name="connsiteY4" fmla="*/ 401065 h 8256018"/>
              <a:gd name="connsiteX0" fmla="*/ 0 w 2526218"/>
              <a:gd name="connsiteY0" fmla="*/ 401065 h 8256018"/>
              <a:gd name="connsiteX1" fmla="*/ 2526218 w 2526218"/>
              <a:gd name="connsiteY1" fmla="*/ 0 h 8256018"/>
              <a:gd name="connsiteX2" fmla="*/ 1621956 w 2526218"/>
              <a:gd name="connsiteY2" fmla="*/ 6708057 h 8256018"/>
              <a:gd name="connsiteX3" fmla="*/ 730222 w 2526218"/>
              <a:gd name="connsiteY3" fmla="*/ 8256018 h 8256018"/>
              <a:gd name="connsiteX4" fmla="*/ 0 w 2526218"/>
              <a:gd name="connsiteY4" fmla="*/ 401065 h 8256018"/>
              <a:gd name="connsiteX0" fmla="*/ 0 w 2526218"/>
              <a:gd name="connsiteY0" fmla="*/ 401065 h 8256018"/>
              <a:gd name="connsiteX1" fmla="*/ 2526218 w 2526218"/>
              <a:gd name="connsiteY1" fmla="*/ 0 h 8256018"/>
              <a:gd name="connsiteX2" fmla="*/ 1514558 w 2526218"/>
              <a:gd name="connsiteY2" fmla="*/ 6690147 h 8256018"/>
              <a:gd name="connsiteX3" fmla="*/ 730222 w 2526218"/>
              <a:gd name="connsiteY3" fmla="*/ 8256018 h 8256018"/>
              <a:gd name="connsiteX4" fmla="*/ 0 w 2526218"/>
              <a:gd name="connsiteY4" fmla="*/ 401065 h 8256018"/>
              <a:gd name="connsiteX0" fmla="*/ 0 w 2585521"/>
              <a:gd name="connsiteY0" fmla="*/ 401065 h 8256018"/>
              <a:gd name="connsiteX1" fmla="*/ 2526218 w 2585521"/>
              <a:gd name="connsiteY1" fmla="*/ 0 h 8256018"/>
              <a:gd name="connsiteX2" fmla="*/ 1645753 w 2585521"/>
              <a:gd name="connsiteY2" fmla="*/ 3956408 h 8256018"/>
              <a:gd name="connsiteX3" fmla="*/ 1514558 w 2585521"/>
              <a:gd name="connsiteY3" fmla="*/ 6690147 h 8256018"/>
              <a:gd name="connsiteX4" fmla="*/ 730222 w 2585521"/>
              <a:gd name="connsiteY4" fmla="*/ 8256018 h 8256018"/>
              <a:gd name="connsiteX5" fmla="*/ 0 w 2585521"/>
              <a:gd name="connsiteY5" fmla="*/ 401065 h 8256018"/>
              <a:gd name="connsiteX0" fmla="*/ 0 w 2585521"/>
              <a:gd name="connsiteY0" fmla="*/ 401065 h 8256018"/>
              <a:gd name="connsiteX1" fmla="*/ 2526218 w 2585521"/>
              <a:gd name="connsiteY1" fmla="*/ 0 h 8256018"/>
              <a:gd name="connsiteX2" fmla="*/ 1645753 w 2585521"/>
              <a:gd name="connsiteY2" fmla="*/ 3956408 h 8256018"/>
              <a:gd name="connsiteX3" fmla="*/ 1595400 w 2585521"/>
              <a:gd name="connsiteY3" fmla="*/ 6749756 h 8256018"/>
              <a:gd name="connsiteX4" fmla="*/ 730222 w 2585521"/>
              <a:gd name="connsiteY4" fmla="*/ 8256018 h 8256018"/>
              <a:gd name="connsiteX5" fmla="*/ 0 w 2585521"/>
              <a:gd name="connsiteY5" fmla="*/ 401065 h 8256018"/>
              <a:gd name="connsiteX0" fmla="*/ 0 w 2585521"/>
              <a:gd name="connsiteY0" fmla="*/ 401065 h 8256018"/>
              <a:gd name="connsiteX1" fmla="*/ 2526218 w 2585521"/>
              <a:gd name="connsiteY1" fmla="*/ 0 h 8256018"/>
              <a:gd name="connsiteX2" fmla="*/ 1645753 w 2585521"/>
              <a:gd name="connsiteY2" fmla="*/ 3956408 h 8256018"/>
              <a:gd name="connsiteX3" fmla="*/ 1595400 w 2585521"/>
              <a:gd name="connsiteY3" fmla="*/ 6749756 h 8256018"/>
              <a:gd name="connsiteX4" fmla="*/ 730222 w 2585521"/>
              <a:gd name="connsiteY4" fmla="*/ 8256018 h 8256018"/>
              <a:gd name="connsiteX5" fmla="*/ 0 w 2585521"/>
              <a:gd name="connsiteY5" fmla="*/ 401065 h 8256018"/>
              <a:gd name="connsiteX0" fmla="*/ 0 w 2585521"/>
              <a:gd name="connsiteY0" fmla="*/ 401065 h 8256018"/>
              <a:gd name="connsiteX1" fmla="*/ 2526218 w 2585521"/>
              <a:gd name="connsiteY1" fmla="*/ 0 h 8256018"/>
              <a:gd name="connsiteX2" fmla="*/ 1645753 w 2585521"/>
              <a:gd name="connsiteY2" fmla="*/ 3956408 h 8256018"/>
              <a:gd name="connsiteX3" fmla="*/ 1595400 w 2585521"/>
              <a:gd name="connsiteY3" fmla="*/ 6749756 h 8256018"/>
              <a:gd name="connsiteX4" fmla="*/ 730222 w 2585521"/>
              <a:gd name="connsiteY4" fmla="*/ 8256018 h 8256018"/>
              <a:gd name="connsiteX5" fmla="*/ 0 w 2585521"/>
              <a:gd name="connsiteY5" fmla="*/ 401065 h 8256018"/>
              <a:gd name="connsiteX0" fmla="*/ 0 w 2585521"/>
              <a:gd name="connsiteY0" fmla="*/ 401065 h 8256018"/>
              <a:gd name="connsiteX1" fmla="*/ 2526218 w 2585521"/>
              <a:gd name="connsiteY1" fmla="*/ 0 h 8256018"/>
              <a:gd name="connsiteX2" fmla="*/ 1645753 w 2585521"/>
              <a:gd name="connsiteY2" fmla="*/ 3956408 h 8256018"/>
              <a:gd name="connsiteX3" fmla="*/ 1595400 w 2585521"/>
              <a:gd name="connsiteY3" fmla="*/ 6749756 h 8256018"/>
              <a:gd name="connsiteX4" fmla="*/ 730222 w 2585521"/>
              <a:gd name="connsiteY4" fmla="*/ 8256018 h 8256018"/>
              <a:gd name="connsiteX5" fmla="*/ 0 w 2585521"/>
              <a:gd name="connsiteY5" fmla="*/ 401065 h 8256018"/>
              <a:gd name="connsiteX0" fmla="*/ 0 w 2585521"/>
              <a:gd name="connsiteY0" fmla="*/ 401065 h 8256018"/>
              <a:gd name="connsiteX1" fmla="*/ 2526218 w 2585521"/>
              <a:gd name="connsiteY1" fmla="*/ 0 h 8256018"/>
              <a:gd name="connsiteX2" fmla="*/ 1645753 w 2585521"/>
              <a:gd name="connsiteY2" fmla="*/ 3956408 h 8256018"/>
              <a:gd name="connsiteX3" fmla="*/ 1485763 w 2585521"/>
              <a:gd name="connsiteY3" fmla="*/ 6762268 h 8256018"/>
              <a:gd name="connsiteX4" fmla="*/ 730222 w 2585521"/>
              <a:gd name="connsiteY4" fmla="*/ 8256018 h 8256018"/>
              <a:gd name="connsiteX5" fmla="*/ 0 w 2585521"/>
              <a:gd name="connsiteY5" fmla="*/ 401065 h 8256018"/>
              <a:gd name="connsiteX0" fmla="*/ 0 w 2585521"/>
              <a:gd name="connsiteY0" fmla="*/ 401065 h 8256018"/>
              <a:gd name="connsiteX1" fmla="*/ 2526218 w 2585521"/>
              <a:gd name="connsiteY1" fmla="*/ 0 h 8256018"/>
              <a:gd name="connsiteX2" fmla="*/ 1645753 w 2585521"/>
              <a:gd name="connsiteY2" fmla="*/ 3956408 h 8256018"/>
              <a:gd name="connsiteX3" fmla="*/ 1485763 w 2585521"/>
              <a:gd name="connsiteY3" fmla="*/ 6762268 h 8256018"/>
              <a:gd name="connsiteX4" fmla="*/ 730222 w 2585521"/>
              <a:gd name="connsiteY4" fmla="*/ 8256018 h 8256018"/>
              <a:gd name="connsiteX5" fmla="*/ 0 w 2585521"/>
              <a:gd name="connsiteY5" fmla="*/ 401065 h 8256018"/>
              <a:gd name="connsiteX0" fmla="*/ 0 w 2585521"/>
              <a:gd name="connsiteY0" fmla="*/ 401065 h 8256018"/>
              <a:gd name="connsiteX1" fmla="*/ 2526218 w 2585521"/>
              <a:gd name="connsiteY1" fmla="*/ 0 h 8256018"/>
              <a:gd name="connsiteX2" fmla="*/ 1645753 w 2585521"/>
              <a:gd name="connsiteY2" fmla="*/ 3956408 h 8256018"/>
              <a:gd name="connsiteX3" fmla="*/ 1485763 w 2585521"/>
              <a:gd name="connsiteY3" fmla="*/ 6762268 h 8256018"/>
              <a:gd name="connsiteX4" fmla="*/ 730222 w 2585521"/>
              <a:gd name="connsiteY4" fmla="*/ 8256018 h 8256018"/>
              <a:gd name="connsiteX5" fmla="*/ 0 w 2585521"/>
              <a:gd name="connsiteY5" fmla="*/ 401065 h 8256018"/>
              <a:gd name="connsiteX0" fmla="*/ 0 w 2585521"/>
              <a:gd name="connsiteY0" fmla="*/ 401065 h 7987952"/>
              <a:gd name="connsiteX1" fmla="*/ 2526218 w 2585521"/>
              <a:gd name="connsiteY1" fmla="*/ 0 h 7987952"/>
              <a:gd name="connsiteX2" fmla="*/ 1645753 w 2585521"/>
              <a:gd name="connsiteY2" fmla="*/ 3956408 h 7987952"/>
              <a:gd name="connsiteX3" fmla="*/ 1485763 w 2585521"/>
              <a:gd name="connsiteY3" fmla="*/ 6762268 h 7987952"/>
              <a:gd name="connsiteX4" fmla="*/ 647593 w 2585521"/>
              <a:gd name="connsiteY4" fmla="*/ 7987952 h 7987952"/>
              <a:gd name="connsiteX5" fmla="*/ 0 w 2585521"/>
              <a:gd name="connsiteY5" fmla="*/ 401065 h 7987952"/>
              <a:gd name="connsiteX0" fmla="*/ 0 w 2585521"/>
              <a:gd name="connsiteY0" fmla="*/ 401065 h 7987952"/>
              <a:gd name="connsiteX1" fmla="*/ 2526218 w 2585521"/>
              <a:gd name="connsiteY1" fmla="*/ 0 h 7987952"/>
              <a:gd name="connsiteX2" fmla="*/ 1645753 w 2585521"/>
              <a:gd name="connsiteY2" fmla="*/ 3956408 h 7987952"/>
              <a:gd name="connsiteX3" fmla="*/ 1485763 w 2585521"/>
              <a:gd name="connsiteY3" fmla="*/ 6762268 h 7987952"/>
              <a:gd name="connsiteX4" fmla="*/ 647593 w 2585521"/>
              <a:gd name="connsiteY4" fmla="*/ 7987952 h 7987952"/>
              <a:gd name="connsiteX5" fmla="*/ 0 w 2585521"/>
              <a:gd name="connsiteY5" fmla="*/ 401065 h 7987952"/>
              <a:gd name="connsiteX0" fmla="*/ 0 w 2585521"/>
              <a:gd name="connsiteY0" fmla="*/ 401065 h 7987952"/>
              <a:gd name="connsiteX1" fmla="*/ 2526218 w 2585521"/>
              <a:gd name="connsiteY1" fmla="*/ 0 h 7987952"/>
              <a:gd name="connsiteX2" fmla="*/ 1645753 w 2585521"/>
              <a:gd name="connsiteY2" fmla="*/ 3956408 h 7987952"/>
              <a:gd name="connsiteX3" fmla="*/ 1485763 w 2585521"/>
              <a:gd name="connsiteY3" fmla="*/ 6762268 h 7987952"/>
              <a:gd name="connsiteX4" fmla="*/ 647593 w 2585521"/>
              <a:gd name="connsiteY4" fmla="*/ 7987952 h 7987952"/>
              <a:gd name="connsiteX5" fmla="*/ 0 w 2585521"/>
              <a:gd name="connsiteY5" fmla="*/ 401065 h 7987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5521" h="7987952">
                <a:moveTo>
                  <a:pt x="0" y="401065"/>
                </a:moveTo>
                <a:cubicBezTo>
                  <a:pt x="2616602" y="-136543"/>
                  <a:pt x="-90384" y="537608"/>
                  <a:pt x="2526218" y="0"/>
                </a:cubicBezTo>
                <a:cubicBezTo>
                  <a:pt x="2840021" y="593266"/>
                  <a:pt x="1814363" y="2841384"/>
                  <a:pt x="1645753" y="3956408"/>
                </a:cubicBezTo>
                <a:cubicBezTo>
                  <a:pt x="1477143" y="5071433"/>
                  <a:pt x="1581304" y="6067077"/>
                  <a:pt x="1485763" y="6762268"/>
                </a:cubicBezTo>
                <a:cubicBezTo>
                  <a:pt x="1338501" y="7700293"/>
                  <a:pt x="637488" y="7971826"/>
                  <a:pt x="647593" y="7987952"/>
                </a:cubicBezTo>
                <a:lnTo>
                  <a:pt x="0" y="40106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580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96" b="0" i="0" u="none" strike="noStrike" kern="1200" cap="none" spc="0" normalizeH="0" baseline="0" noProof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2DC0C8AC-880F-40D6-BE70-AF75703A29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" y="10403401"/>
            <a:ext cx="2275644" cy="668953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Rechteck 2">
            <a:extLst>
              <a:ext uri="{FF2B5EF4-FFF2-40B4-BE49-F238E27FC236}">
                <a16:creationId xmlns:a16="http://schemas.microsoft.com/office/drawing/2014/main" id="{BC3824A7-1505-4A66-BB77-9DA3C9261809}"/>
              </a:ext>
            </a:extLst>
          </p:cNvPr>
          <p:cNvSpPr/>
          <p:nvPr userDrawn="1"/>
        </p:nvSpPr>
        <p:spPr>
          <a:xfrm rot="2916702">
            <a:off x="2949469" y="-1265561"/>
            <a:ext cx="1249361" cy="13538217"/>
          </a:xfrm>
          <a:custGeom>
            <a:avLst/>
            <a:gdLst>
              <a:gd name="connsiteX0" fmla="*/ 0 w 7091921"/>
              <a:gd name="connsiteY0" fmla="*/ 0 h 8940997"/>
              <a:gd name="connsiteX1" fmla="*/ 7091921 w 7091921"/>
              <a:gd name="connsiteY1" fmla="*/ 0 h 8940997"/>
              <a:gd name="connsiteX2" fmla="*/ 7091921 w 7091921"/>
              <a:gd name="connsiteY2" fmla="*/ 8940997 h 8940997"/>
              <a:gd name="connsiteX3" fmla="*/ 0 w 7091921"/>
              <a:gd name="connsiteY3" fmla="*/ 8940997 h 8940997"/>
              <a:gd name="connsiteX4" fmla="*/ 0 w 7091921"/>
              <a:gd name="connsiteY4" fmla="*/ 0 h 8940997"/>
              <a:gd name="connsiteX0" fmla="*/ 0 w 7091921"/>
              <a:gd name="connsiteY0" fmla="*/ 0 h 8940997"/>
              <a:gd name="connsiteX1" fmla="*/ 7091921 w 7091921"/>
              <a:gd name="connsiteY1" fmla="*/ 0 h 8940997"/>
              <a:gd name="connsiteX2" fmla="*/ 7086546 w 7091921"/>
              <a:gd name="connsiteY2" fmla="*/ 7139358 h 8940997"/>
              <a:gd name="connsiteX3" fmla="*/ 0 w 7091921"/>
              <a:gd name="connsiteY3" fmla="*/ 8940997 h 8940997"/>
              <a:gd name="connsiteX4" fmla="*/ 0 w 7091921"/>
              <a:gd name="connsiteY4" fmla="*/ 0 h 8940997"/>
              <a:gd name="connsiteX0" fmla="*/ 0 w 7091921"/>
              <a:gd name="connsiteY0" fmla="*/ 0 h 7665319"/>
              <a:gd name="connsiteX1" fmla="*/ 7091921 w 7091921"/>
              <a:gd name="connsiteY1" fmla="*/ 0 h 7665319"/>
              <a:gd name="connsiteX2" fmla="*/ 7086546 w 7091921"/>
              <a:gd name="connsiteY2" fmla="*/ 7139358 h 7665319"/>
              <a:gd name="connsiteX3" fmla="*/ 3767419 w 7091921"/>
              <a:gd name="connsiteY3" fmla="*/ 7665319 h 7665319"/>
              <a:gd name="connsiteX4" fmla="*/ 0 w 7091921"/>
              <a:gd name="connsiteY4" fmla="*/ 0 h 7665319"/>
              <a:gd name="connsiteX0" fmla="*/ 0 w 7091921"/>
              <a:gd name="connsiteY0" fmla="*/ 0 h 8257338"/>
              <a:gd name="connsiteX1" fmla="*/ 7091921 w 7091921"/>
              <a:gd name="connsiteY1" fmla="*/ 0 h 8257338"/>
              <a:gd name="connsiteX2" fmla="*/ 7086546 w 7091921"/>
              <a:gd name="connsiteY2" fmla="*/ 7139358 h 8257338"/>
              <a:gd name="connsiteX3" fmla="*/ 1668831 w 7091921"/>
              <a:gd name="connsiteY3" fmla="*/ 8257338 h 8257338"/>
              <a:gd name="connsiteX4" fmla="*/ 0 w 7091921"/>
              <a:gd name="connsiteY4" fmla="*/ 0 h 8257338"/>
              <a:gd name="connsiteX0" fmla="*/ 0 w 6816097"/>
              <a:gd name="connsiteY0" fmla="*/ 1535443 h 8257338"/>
              <a:gd name="connsiteX1" fmla="*/ 6816097 w 6816097"/>
              <a:gd name="connsiteY1" fmla="*/ 0 h 8257338"/>
              <a:gd name="connsiteX2" fmla="*/ 6810722 w 6816097"/>
              <a:gd name="connsiteY2" fmla="*/ 7139358 h 8257338"/>
              <a:gd name="connsiteX3" fmla="*/ 1393007 w 6816097"/>
              <a:gd name="connsiteY3" fmla="*/ 8257338 h 8257338"/>
              <a:gd name="connsiteX4" fmla="*/ 0 w 6816097"/>
              <a:gd name="connsiteY4" fmla="*/ 1535443 h 8257338"/>
              <a:gd name="connsiteX0" fmla="*/ 0 w 7475048"/>
              <a:gd name="connsiteY0" fmla="*/ 1534900 h 8256795"/>
              <a:gd name="connsiteX1" fmla="*/ 7475048 w 7475048"/>
              <a:gd name="connsiteY1" fmla="*/ 0 h 8256795"/>
              <a:gd name="connsiteX2" fmla="*/ 6810722 w 7475048"/>
              <a:gd name="connsiteY2" fmla="*/ 7138815 h 8256795"/>
              <a:gd name="connsiteX3" fmla="*/ 1393007 w 7475048"/>
              <a:gd name="connsiteY3" fmla="*/ 8256795 h 8256795"/>
              <a:gd name="connsiteX4" fmla="*/ 0 w 7475048"/>
              <a:gd name="connsiteY4" fmla="*/ 1534900 h 8256795"/>
              <a:gd name="connsiteX0" fmla="*/ 0 w 7849805"/>
              <a:gd name="connsiteY0" fmla="*/ 1612823 h 8334718"/>
              <a:gd name="connsiteX1" fmla="*/ 7849805 w 7849805"/>
              <a:gd name="connsiteY1" fmla="*/ 0 h 8334718"/>
              <a:gd name="connsiteX2" fmla="*/ 6810722 w 7849805"/>
              <a:gd name="connsiteY2" fmla="*/ 7216738 h 8334718"/>
              <a:gd name="connsiteX3" fmla="*/ 1393007 w 7849805"/>
              <a:gd name="connsiteY3" fmla="*/ 8334718 h 8334718"/>
              <a:gd name="connsiteX4" fmla="*/ 0 w 7849805"/>
              <a:gd name="connsiteY4" fmla="*/ 1612823 h 8334718"/>
              <a:gd name="connsiteX0" fmla="*/ 5993565 w 6806516"/>
              <a:gd name="connsiteY0" fmla="*/ 134261 h 8680504"/>
              <a:gd name="connsiteX1" fmla="*/ 6456799 w 6806516"/>
              <a:gd name="connsiteY1" fmla="*/ 345786 h 8680504"/>
              <a:gd name="connsiteX2" fmla="*/ 5417716 w 6806516"/>
              <a:gd name="connsiteY2" fmla="*/ 7562524 h 8680504"/>
              <a:gd name="connsiteX3" fmla="*/ 1 w 6806516"/>
              <a:gd name="connsiteY3" fmla="*/ 8680504 h 8680504"/>
              <a:gd name="connsiteX4" fmla="*/ 5993565 w 6806516"/>
              <a:gd name="connsiteY4" fmla="*/ 134261 h 8680504"/>
              <a:gd name="connsiteX0" fmla="*/ 5993564 w 8519781"/>
              <a:gd name="connsiteY0" fmla="*/ 401065 h 8947308"/>
              <a:gd name="connsiteX1" fmla="*/ 8519782 w 8519781"/>
              <a:gd name="connsiteY1" fmla="*/ 0 h 8947308"/>
              <a:gd name="connsiteX2" fmla="*/ 5417715 w 8519781"/>
              <a:gd name="connsiteY2" fmla="*/ 7829328 h 8947308"/>
              <a:gd name="connsiteX3" fmla="*/ 0 w 8519781"/>
              <a:gd name="connsiteY3" fmla="*/ 8947308 h 8947308"/>
              <a:gd name="connsiteX4" fmla="*/ 5993564 w 8519781"/>
              <a:gd name="connsiteY4" fmla="*/ 401065 h 8947308"/>
              <a:gd name="connsiteX0" fmla="*/ 5993564 w 8519782"/>
              <a:gd name="connsiteY0" fmla="*/ 401065 h 8947308"/>
              <a:gd name="connsiteX1" fmla="*/ 8519782 w 8519782"/>
              <a:gd name="connsiteY1" fmla="*/ 0 h 8947308"/>
              <a:gd name="connsiteX2" fmla="*/ 7615520 w 8519782"/>
              <a:gd name="connsiteY2" fmla="*/ 6708057 h 8947308"/>
              <a:gd name="connsiteX3" fmla="*/ 0 w 8519782"/>
              <a:gd name="connsiteY3" fmla="*/ 8947308 h 8947308"/>
              <a:gd name="connsiteX4" fmla="*/ 5993564 w 8519782"/>
              <a:gd name="connsiteY4" fmla="*/ 401065 h 8947308"/>
              <a:gd name="connsiteX0" fmla="*/ 0 w 2526218"/>
              <a:gd name="connsiteY0" fmla="*/ 401065 h 8256018"/>
              <a:gd name="connsiteX1" fmla="*/ 2526218 w 2526218"/>
              <a:gd name="connsiteY1" fmla="*/ 0 h 8256018"/>
              <a:gd name="connsiteX2" fmla="*/ 1621956 w 2526218"/>
              <a:gd name="connsiteY2" fmla="*/ 6708057 h 8256018"/>
              <a:gd name="connsiteX3" fmla="*/ 730222 w 2526218"/>
              <a:gd name="connsiteY3" fmla="*/ 8256018 h 8256018"/>
              <a:gd name="connsiteX4" fmla="*/ 0 w 2526218"/>
              <a:gd name="connsiteY4" fmla="*/ 401065 h 8256018"/>
              <a:gd name="connsiteX0" fmla="*/ 0 w 2526218"/>
              <a:gd name="connsiteY0" fmla="*/ 401065 h 8256018"/>
              <a:gd name="connsiteX1" fmla="*/ 2526218 w 2526218"/>
              <a:gd name="connsiteY1" fmla="*/ 0 h 8256018"/>
              <a:gd name="connsiteX2" fmla="*/ 1621956 w 2526218"/>
              <a:gd name="connsiteY2" fmla="*/ 6708057 h 8256018"/>
              <a:gd name="connsiteX3" fmla="*/ 730222 w 2526218"/>
              <a:gd name="connsiteY3" fmla="*/ 8256018 h 8256018"/>
              <a:gd name="connsiteX4" fmla="*/ 0 w 2526218"/>
              <a:gd name="connsiteY4" fmla="*/ 401065 h 8256018"/>
              <a:gd name="connsiteX0" fmla="*/ 0 w 2526218"/>
              <a:gd name="connsiteY0" fmla="*/ 401065 h 8256018"/>
              <a:gd name="connsiteX1" fmla="*/ 2526218 w 2526218"/>
              <a:gd name="connsiteY1" fmla="*/ 0 h 8256018"/>
              <a:gd name="connsiteX2" fmla="*/ 1621956 w 2526218"/>
              <a:gd name="connsiteY2" fmla="*/ 6708057 h 8256018"/>
              <a:gd name="connsiteX3" fmla="*/ 730222 w 2526218"/>
              <a:gd name="connsiteY3" fmla="*/ 8256018 h 8256018"/>
              <a:gd name="connsiteX4" fmla="*/ 0 w 2526218"/>
              <a:gd name="connsiteY4" fmla="*/ 401065 h 8256018"/>
              <a:gd name="connsiteX0" fmla="*/ 0 w 2526218"/>
              <a:gd name="connsiteY0" fmla="*/ 401065 h 8256018"/>
              <a:gd name="connsiteX1" fmla="*/ 2526218 w 2526218"/>
              <a:gd name="connsiteY1" fmla="*/ 0 h 8256018"/>
              <a:gd name="connsiteX2" fmla="*/ 1514558 w 2526218"/>
              <a:gd name="connsiteY2" fmla="*/ 6690147 h 8256018"/>
              <a:gd name="connsiteX3" fmla="*/ 730222 w 2526218"/>
              <a:gd name="connsiteY3" fmla="*/ 8256018 h 8256018"/>
              <a:gd name="connsiteX4" fmla="*/ 0 w 2526218"/>
              <a:gd name="connsiteY4" fmla="*/ 401065 h 8256018"/>
              <a:gd name="connsiteX0" fmla="*/ 0 w 2585521"/>
              <a:gd name="connsiteY0" fmla="*/ 401065 h 8256018"/>
              <a:gd name="connsiteX1" fmla="*/ 2526218 w 2585521"/>
              <a:gd name="connsiteY1" fmla="*/ 0 h 8256018"/>
              <a:gd name="connsiteX2" fmla="*/ 1645753 w 2585521"/>
              <a:gd name="connsiteY2" fmla="*/ 3956408 h 8256018"/>
              <a:gd name="connsiteX3" fmla="*/ 1514558 w 2585521"/>
              <a:gd name="connsiteY3" fmla="*/ 6690147 h 8256018"/>
              <a:gd name="connsiteX4" fmla="*/ 730222 w 2585521"/>
              <a:gd name="connsiteY4" fmla="*/ 8256018 h 8256018"/>
              <a:gd name="connsiteX5" fmla="*/ 0 w 2585521"/>
              <a:gd name="connsiteY5" fmla="*/ 401065 h 8256018"/>
              <a:gd name="connsiteX0" fmla="*/ 0 w 2585521"/>
              <a:gd name="connsiteY0" fmla="*/ 401065 h 8256018"/>
              <a:gd name="connsiteX1" fmla="*/ 2526218 w 2585521"/>
              <a:gd name="connsiteY1" fmla="*/ 0 h 8256018"/>
              <a:gd name="connsiteX2" fmla="*/ 1645753 w 2585521"/>
              <a:gd name="connsiteY2" fmla="*/ 3956408 h 8256018"/>
              <a:gd name="connsiteX3" fmla="*/ 1595400 w 2585521"/>
              <a:gd name="connsiteY3" fmla="*/ 6749756 h 8256018"/>
              <a:gd name="connsiteX4" fmla="*/ 730222 w 2585521"/>
              <a:gd name="connsiteY4" fmla="*/ 8256018 h 8256018"/>
              <a:gd name="connsiteX5" fmla="*/ 0 w 2585521"/>
              <a:gd name="connsiteY5" fmla="*/ 401065 h 8256018"/>
              <a:gd name="connsiteX0" fmla="*/ 0 w 2585521"/>
              <a:gd name="connsiteY0" fmla="*/ 401065 h 8256018"/>
              <a:gd name="connsiteX1" fmla="*/ 2526218 w 2585521"/>
              <a:gd name="connsiteY1" fmla="*/ 0 h 8256018"/>
              <a:gd name="connsiteX2" fmla="*/ 1645753 w 2585521"/>
              <a:gd name="connsiteY2" fmla="*/ 3956408 h 8256018"/>
              <a:gd name="connsiteX3" fmla="*/ 1595400 w 2585521"/>
              <a:gd name="connsiteY3" fmla="*/ 6749756 h 8256018"/>
              <a:gd name="connsiteX4" fmla="*/ 730222 w 2585521"/>
              <a:gd name="connsiteY4" fmla="*/ 8256018 h 8256018"/>
              <a:gd name="connsiteX5" fmla="*/ 0 w 2585521"/>
              <a:gd name="connsiteY5" fmla="*/ 401065 h 8256018"/>
              <a:gd name="connsiteX0" fmla="*/ 0 w 2585521"/>
              <a:gd name="connsiteY0" fmla="*/ 401065 h 8256018"/>
              <a:gd name="connsiteX1" fmla="*/ 2526218 w 2585521"/>
              <a:gd name="connsiteY1" fmla="*/ 0 h 8256018"/>
              <a:gd name="connsiteX2" fmla="*/ 1645753 w 2585521"/>
              <a:gd name="connsiteY2" fmla="*/ 3956408 h 8256018"/>
              <a:gd name="connsiteX3" fmla="*/ 1595400 w 2585521"/>
              <a:gd name="connsiteY3" fmla="*/ 6749756 h 8256018"/>
              <a:gd name="connsiteX4" fmla="*/ 730222 w 2585521"/>
              <a:gd name="connsiteY4" fmla="*/ 8256018 h 8256018"/>
              <a:gd name="connsiteX5" fmla="*/ 0 w 2585521"/>
              <a:gd name="connsiteY5" fmla="*/ 401065 h 8256018"/>
              <a:gd name="connsiteX0" fmla="*/ 0 w 2585521"/>
              <a:gd name="connsiteY0" fmla="*/ 401065 h 8256018"/>
              <a:gd name="connsiteX1" fmla="*/ 2526218 w 2585521"/>
              <a:gd name="connsiteY1" fmla="*/ 0 h 8256018"/>
              <a:gd name="connsiteX2" fmla="*/ 1645753 w 2585521"/>
              <a:gd name="connsiteY2" fmla="*/ 3956408 h 8256018"/>
              <a:gd name="connsiteX3" fmla="*/ 1595400 w 2585521"/>
              <a:gd name="connsiteY3" fmla="*/ 6749756 h 8256018"/>
              <a:gd name="connsiteX4" fmla="*/ 730222 w 2585521"/>
              <a:gd name="connsiteY4" fmla="*/ 8256018 h 8256018"/>
              <a:gd name="connsiteX5" fmla="*/ 0 w 2585521"/>
              <a:gd name="connsiteY5" fmla="*/ 401065 h 8256018"/>
              <a:gd name="connsiteX0" fmla="*/ 0 w 2585521"/>
              <a:gd name="connsiteY0" fmla="*/ 401065 h 8256018"/>
              <a:gd name="connsiteX1" fmla="*/ 2526218 w 2585521"/>
              <a:gd name="connsiteY1" fmla="*/ 0 h 8256018"/>
              <a:gd name="connsiteX2" fmla="*/ 1645753 w 2585521"/>
              <a:gd name="connsiteY2" fmla="*/ 3956408 h 8256018"/>
              <a:gd name="connsiteX3" fmla="*/ 1485763 w 2585521"/>
              <a:gd name="connsiteY3" fmla="*/ 6762268 h 8256018"/>
              <a:gd name="connsiteX4" fmla="*/ 730222 w 2585521"/>
              <a:gd name="connsiteY4" fmla="*/ 8256018 h 8256018"/>
              <a:gd name="connsiteX5" fmla="*/ 0 w 2585521"/>
              <a:gd name="connsiteY5" fmla="*/ 401065 h 8256018"/>
              <a:gd name="connsiteX0" fmla="*/ 0 w 2585521"/>
              <a:gd name="connsiteY0" fmla="*/ 401065 h 8256018"/>
              <a:gd name="connsiteX1" fmla="*/ 2526218 w 2585521"/>
              <a:gd name="connsiteY1" fmla="*/ 0 h 8256018"/>
              <a:gd name="connsiteX2" fmla="*/ 1645753 w 2585521"/>
              <a:gd name="connsiteY2" fmla="*/ 3956408 h 8256018"/>
              <a:gd name="connsiteX3" fmla="*/ 1485763 w 2585521"/>
              <a:gd name="connsiteY3" fmla="*/ 6762268 h 8256018"/>
              <a:gd name="connsiteX4" fmla="*/ 730222 w 2585521"/>
              <a:gd name="connsiteY4" fmla="*/ 8256018 h 8256018"/>
              <a:gd name="connsiteX5" fmla="*/ 0 w 2585521"/>
              <a:gd name="connsiteY5" fmla="*/ 401065 h 8256018"/>
              <a:gd name="connsiteX0" fmla="*/ 0 w 2585521"/>
              <a:gd name="connsiteY0" fmla="*/ 401065 h 8256018"/>
              <a:gd name="connsiteX1" fmla="*/ 2526218 w 2585521"/>
              <a:gd name="connsiteY1" fmla="*/ 0 h 8256018"/>
              <a:gd name="connsiteX2" fmla="*/ 1645753 w 2585521"/>
              <a:gd name="connsiteY2" fmla="*/ 3956408 h 8256018"/>
              <a:gd name="connsiteX3" fmla="*/ 1485763 w 2585521"/>
              <a:gd name="connsiteY3" fmla="*/ 6762268 h 8256018"/>
              <a:gd name="connsiteX4" fmla="*/ 730222 w 2585521"/>
              <a:gd name="connsiteY4" fmla="*/ 8256018 h 8256018"/>
              <a:gd name="connsiteX5" fmla="*/ 0 w 2585521"/>
              <a:gd name="connsiteY5" fmla="*/ 401065 h 8256018"/>
              <a:gd name="connsiteX0" fmla="*/ 0 w 2585521"/>
              <a:gd name="connsiteY0" fmla="*/ 401065 h 7987952"/>
              <a:gd name="connsiteX1" fmla="*/ 2526218 w 2585521"/>
              <a:gd name="connsiteY1" fmla="*/ 0 h 7987952"/>
              <a:gd name="connsiteX2" fmla="*/ 1645753 w 2585521"/>
              <a:gd name="connsiteY2" fmla="*/ 3956408 h 7987952"/>
              <a:gd name="connsiteX3" fmla="*/ 1485763 w 2585521"/>
              <a:gd name="connsiteY3" fmla="*/ 6762268 h 7987952"/>
              <a:gd name="connsiteX4" fmla="*/ 647593 w 2585521"/>
              <a:gd name="connsiteY4" fmla="*/ 7987952 h 7987952"/>
              <a:gd name="connsiteX5" fmla="*/ 0 w 2585521"/>
              <a:gd name="connsiteY5" fmla="*/ 401065 h 7987952"/>
              <a:gd name="connsiteX0" fmla="*/ 0 w 2585521"/>
              <a:gd name="connsiteY0" fmla="*/ 401065 h 7987952"/>
              <a:gd name="connsiteX1" fmla="*/ 2526218 w 2585521"/>
              <a:gd name="connsiteY1" fmla="*/ 0 h 7987952"/>
              <a:gd name="connsiteX2" fmla="*/ 1645753 w 2585521"/>
              <a:gd name="connsiteY2" fmla="*/ 3956408 h 7987952"/>
              <a:gd name="connsiteX3" fmla="*/ 1485763 w 2585521"/>
              <a:gd name="connsiteY3" fmla="*/ 6762268 h 7987952"/>
              <a:gd name="connsiteX4" fmla="*/ 647593 w 2585521"/>
              <a:gd name="connsiteY4" fmla="*/ 7987952 h 7987952"/>
              <a:gd name="connsiteX5" fmla="*/ 0 w 2585521"/>
              <a:gd name="connsiteY5" fmla="*/ 401065 h 7987952"/>
              <a:gd name="connsiteX0" fmla="*/ 0 w 2585521"/>
              <a:gd name="connsiteY0" fmla="*/ 401065 h 7987952"/>
              <a:gd name="connsiteX1" fmla="*/ 2526218 w 2585521"/>
              <a:gd name="connsiteY1" fmla="*/ 0 h 7987952"/>
              <a:gd name="connsiteX2" fmla="*/ 1645753 w 2585521"/>
              <a:gd name="connsiteY2" fmla="*/ 3956408 h 7987952"/>
              <a:gd name="connsiteX3" fmla="*/ 1485763 w 2585521"/>
              <a:gd name="connsiteY3" fmla="*/ 6762268 h 7987952"/>
              <a:gd name="connsiteX4" fmla="*/ 647593 w 2585521"/>
              <a:gd name="connsiteY4" fmla="*/ 7987952 h 7987952"/>
              <a:gd name="connsiteX5" fmla="*/ 0 w 2585521"/>
              <a:gd name="connsiteY5" fmla="*/ 401065 h 7987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5521" h="7987952">
                <a:moveTo>
                  <a:pt x="0" y="401065"/>
                </a:moveTo>
                <a:cubicBezTo>
                  <a:pt x="2616602" y="-136543"/>
                  <a:pt x="-90384" y="537608"/>
                  <a:pt x="2526218" y="0"/>
                </a:cubicBezTo>
                <a:cubicBezTo>
                  <a:pt x="2840021" y="593266"/>
                  <a:pt x="1814363" y="2841384"/>
                  <a:pt x="1645753" y="3956408"/>
                </a:cubicBezTo>
                <a:cubicBezTo>
                  <a:pt x="1477143" y="5071433"/>
                  <a:pt x="1581304" y="6067077"/>
                  <a:pt x="1485763" y="6762268"/>
                </a:cubicBezTo>
                <a:cubicBezTo>
                  <a:pt x="1338501" y="7700293"/>
                  <a:pt x="637488" y="7971826"/>
                  <a:pt x="647593" y="7987952"/>
                </a:cubicBezTo>
                <a:lnTo>
                  <a:pt x="0" y="40106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580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96" b="0" i="0" u="none" strike="noStrike" kern="1200" cap="none" spc="0" normalizeH="0" baseline="0" noProof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hteck 2">
            <a:extLst>
              <a:ext uri="{FF2B5EF4-FFF2-40B4-BE49-F238E27FC236}">
                <a16:creationId xmlns:a16="http://schemas.microsoft.com/office/drawing/2014/main" id="{108FFAF5-FEA5-46F4-A0B4-2C53EF47C25F}"/>
              </a:ext>
            </a:extLst>
          </p:cNvPr>
          <p:cNvSpPr/>
          <p:nvPr userDrawn="1"/>
        </p:nvSpPr>
        <p:spPr>
          <a:xfrm rot="2879324">
            <a:off x="-2518752" y="-4088069"/>
            <a:ext cx="7511302" cy="14965740"/>
          </a:xfrm>
          <a:custGeom>
            <a:avLst/>
            <a:gdLst>
              <a:gd name="connsiteX0" fmla="*/ 0 w 7091921"/>
              <a:gd name="connsiteY0" fmla="*/ 0 h 8940997"/>
              <a:gd name="connsiteX1" fmla="*/ 7091921 w 7091921"/>
              <a:gd name="connsiteY1" fmla="*/ 0 h 8940997"/>
              <a:gd name="connsiteX2" fmla="*/ 7091921 w 7091921"/>
              <a:gd name="connsiteY2" fmla="*/ 8940997 h 8940997"/>
              <a:gd name="connsiteX3" fmla="*/ 0 w 7091921"/>
              <a:gd name="connsiteY3" fmla="*/ 8940997 h 8940997"/>
              <a:gd name="connsiteX4" fmla="*/ 0 w 7091921"/>
              <a:gd name="connsiteY4" fmla="*/ 0 h 8940997"/>
              <a:gd name="connsiteX0" fmla="*/ 0 w 7091921"/>
              <a:gd name="connsiteY0" fmla="*/ 0 h 8940997"/>
              <a:gd name="connsiteX1" fmla="*/ 7091921 w 7091921"/>
              <a:gd name="connsiteY1" fmla="*/ 0 h 8940997"/>
              <a:gd name="connsiteX2" fmla="*/ 7086546 w 7091921"/>
              <a:gd name="connsiteY2" fmla="*/ 7139358 h 8940997"/>
              <a:gd name="connsiteX3" fmla="*/ 0 w 7091921"/>
              <a:gd name="connsiteY3" fmla="*/ 8940997 h 8940997"/>
              <a:gd name="connsiteX4" fmla="*/ 0 w 7091921"/>
              <a:gd name="connsiteY4" fmla="*/ 0 h 8940997"/>
              <a:gd name="connsiteX0" fmla="*/ 0 w 7091921"/>
              <a:gd name="connsiteY0" fmla="*/ 0 h 7665319"/>
              <a:gd name="connsiteX1" fmla="*/ 7091921 w 7091921"/>
              <a:gd name="connsiteY1" fmla="*/ 0 h 7665319"/>
              <a:gd name="connsiteX2" fmla="*/ 7086546 w 7091921"/>
              <a:gd name="connsiteY2" fmla="*/ 7139358 h 7665319"/>
              <a:gd name="connsiteX3" fmla="*/ 3767419 w 7091921"/>
              <a:gd name="connsiteY3" fmla="*/ 7665319 h 7665319"/>
              <a:gd name="connsiteX4" fmla="*/ 0 w 7091921"/>
              <a:gd name="connsiteY4" fmla="*/ 0 h 7665319"/>
              <a:gd name="connsiteX0" fmla="*/ 0 w 7091921"/>
              <a:gd name="connsiteY0" fmla="*/ 0 h 8257338"/>
              <a:gd name="connsiteX1" fmla="*/ 7091921 w 7091921"/>
              <a:gd name="connsiteY1" fmla="*/ 0 h 8257338"/>
              <a:gd name="connsiteX2" fmla="*/ 7086546 w 7091921"/>
              <a:gd name="connsiteY2" fmla="*/ 7139358 h 8257338"/>
              <a:gd name="connsiteX3" fmla="*/ 1668831 w 7091921"/>
              <a:gd name="connsiteY3" fmla="*/ 8257338 h 8257338"/>
              <a:gd name="connsiteX4" fmla="*/ 0 w 7091921"/>
              <a:gd name="connsiteY4" fmla="*/ 0 h 8257338"/>
              <a:gd name="connsiteX0" fmla="*/ 0 w 6816097"/>
              <a:gd name="connsiteY0" fmla="*/ 1535443 h 8257338"/>
              <a:gd name="connsiteX1" fmla="*/ 6816097 w 6816097"/>
              <a:gd name="connsiteY1" fmla="*/ 0 h 8257338"/>
              <a:gd name="connsiteX2" fmla="*/ 6810722 w 6816097"/>
              <a:gd name="connsiteY2" fmla="*/ 7139358 h 8257338"/>
              <a:gd name="connsiteX3" fmla="*/ 1393007 w 6816097"/>
              <a:gd name="connsiteY3" fmla="*/ 8257338 h 8257338"/>
              <a:gd name="connsiteX4" fmla="*/ 0 w 6816097"/>
              <a:gd name="connsiteY4" fmla="*/ 1535443 h 8257338"/>
              <a:gd name="connsiteX0" fmla="*/ 0 w 7475048"/>
              <a:gd name="connsiteY0" fmla="*/ 1534900 h 8256795"/>
              <a:gd name="connsiteX1" fmla="*/ 7475048 w 7475048"/>
              <a:gd name="connsiteY1" fmla="*/ 0 h 8256795"/>
              <a:gd name="connsiteX2" fmla="*/ 6810722 w 7475048"/>
              <a:gd name="connsiteY2" fmla="*/ 7138815 h 8256795"/>
              <a:gd name="connsiteX3" fmla="*/ 1393007 w 7475048"/>
              <a:gd name="connsiteY3" fmla="*/ 8256795 h 8256795"/>
              <a:gd name="connsiteX4" fmla="*/ 0 w 7475048"/>
              <a:gd name="connsiteY4" fmla="*/ 1534900 h 8256795"/>
              <a:gd name="connsiteX0" fmla="*/ 0 w 7849805"/>
              <a:gd name="connsiteY0" fmla="*/ 1612823 h 8334718"/>
              <a:gd name="connsiteX1" fmla="*/ 7849805 w 7849805"/>
              <a:gd name="connsiteY1" fmla="*/ 0 h 8334718"/>
              <a:gd name="connsiteX2" fmla="*/ 6810722 w 7849805"/>
              <a:gd name="connsiteY2" fmla="*/ 7216738 h 8334718"/>
              <a:gd name="connsiteX3" fmla="*/ 1393007 w 7849805"/>
              <a:gd name="connsiteY3" fmla="*/ 8334718 h 8334718"/>
              <a:gd name="connsiteX4" fmla="*/ 0 w 7849805"/>
              <a:gd name="connsiteY4" fmla="*/ 1612823 h 8334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49805" h="8334718">
                <a:moveTo>
                  <a:pt x="0" y="1612823"/>
                </a:moveTo>
                <a:lnTo>
                  <a:pt x="7849805" y="0"/>
                </a:lnTo>
                <a:cubicBezTo>
                  <a:pt x="7848013" y="2379786"/>
                  <a:pt x="6812514" y="4836952"/>
                  <a:pt x="6810722" y="7216738"/>
                </a:cubicBezTo>
                <a:lnTo>
                  <a:pt x="1393007" y="8334718"/>
                </a:lnTo>
                <a:lnTo>
                  <a:pt x="0" y="1612823"/>
                </a:lnTo>
                <a:close/>
              </a:path>
            </a:pathLst>
          </a:custGeom>
          <a:solidFill>
            <a:srgbClr val="239C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580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96" b="0" i="0" u="none" strike="noStrike" kern="1200" cap="none" spc="0" normalizeH="0" baseline="0" noProof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4583A2CB-CA0B-4869-AF54-2D2258549A4F}"/>
              </a:ext>
            </a:extLst>
          </p:cNvPr>
          <p:cNvSpPr txBox="1">
            <a:spLocks/>
          </p:cNvSpPr>
          <p:nvPr userDrawn="1"/>
        </p:nvSpPr>
        <p:spPr>
          <a:xfrm>
            <a:off x="63619" y="11183981"/>
            <a:ext cx="1041492" cy="634230"/>
          </a:xfrm>
          <a:prstGeom prst="rect">
            <a:avLst/>
          </a:prstGeom>
          <a:noFill/>
        </p:spPr>
        <p:txBody>
          <a:bodyPr vert="horz" lIns="49357" tIns="24680" rIns="49357" bIns="2468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86" err="1">
                <a:solidFill>
                  <a:schemeClr val="bg1"/>
                </a:solidFill>
              </a:rPr>
              <a:t>Confidential</a:t>
            </a:r>
            <a:r>
              <a:rPr lang="de-DE" sz="486">
                <a:solidFill>
                  <a:schemeClr val="bg1"/>
                </a:solidFill>
              </a:rPr>
              <a:t> – do not </a:t>
            </a:r>
            <a:r>
              <a:rPr lang="de-DE" sz="486" err="1">
                <a:solidFill>
                  <a:schemeClr val="bg1"/>
                </a:solidFill>
              </a:rPr>
              <a:t>distribute</a:t>
            </a:r>
            <a:endParaRPr lang="de-DE" sz="486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7779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4110" y="1914772"/>
            <a:ext cx="5599906" cy="4073290"/>
          </a:xfrm>
        </p:spPr>
        <p:txBody>
          <a:bodyPr anchor="b"/>
          <a:lstStyle>
            <a:lvl1pPr algn="ctr">
              <a:defRPr sz="4323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3516" y="6145143"/>
            <a:ext cx="4941094" cy="2824761"/>
          </a:xfrm>
        </p:spPr>
        <p:txBody>
          <a:bodyPr/>
          <a:lstStyle>
            <a:lvl1pPr marL="0" indent="0" algn="ctr">
              <a:buNone/>
              <a:defRPr sz="1729"/>
            </a:lvl1pPr>
            <a:lvl2pPr marL="329413" indent="0" algn="ctr">
              <a:buNone/>
              <a:defRPr sz="1441"/>
            </a:lvl2pPr>
            <a:lvl3pPr marL="658825" indent="0" algn="ctr">
              <a:buNone/>
              <a:defRPr sz="1297"/>
            </a:lvl3pPr>
            <a:lvl4pPr marL="988238" indent="0" algn="ctr">
              <a:buNone/>
              <a:defRPr sz="1153"/>
            </a:lvl4pPr>
            <a:lvl5pPr marL="1317650" indent="0" algn="ctr">
              <a:buNone/>
              <a:defRPr sz="1153"/>
            </a:lvl5pPr>
            <a:lvl6pPr marL="1647063" indent="0" algn="ctr">
              <a:buNone/>
              <a:defRPr sz="1153"/>
            </a:lvl6pPr>
            <a:lvl7pPr marL="1976476" indent="0" algn="ctr">
              <a:buNone/>
              <a:defRPr sz="1153"/>
            </a:lvl7pPr>
            <a:lvl8pPr marL="2305888" indent="0" algn="ctr">
              <a:buNone/>
              <a:defRPr sz="1153"/>
            </a:lvl8pPr>
            <a:lvl9pPr marL="2635301" indent="0" algn="ctr">
              <a:buNone/>
              <a:defRPr sz="1153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5F5E3-4302-4A42-9D95-073B07A74813}" type="datetimeFigureOut">
              <a:rPr lang="de-DE" smtClean="0"/>
              <a:t>31.01.2024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4D7F8-4638-425A-BB85-958ECE9688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1177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5F5E3-4302-4A42-9D95-073B07A74813}" type="datetimeFigureOut">
              <a:rPr lang="de-DE" smtClean="0"/>
              <a:t>31.01.2024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4D7F8-4638-425A-BB85-958ECE9688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5719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Highlight-Inhalt mit eigenen Hintergrün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EB02F1D6-A748-19E3-FB8A-2AEC889281B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4"/>
          </p:nvPr>
        </p:nvSpPr>
        <p:spPr>
          <a:xfrm>
            <a:off x="0" y="0"/>
            <a:ext cx="3964478" cy="11699875"/>
          </a:xfrm>
          <a:custGeom>
            <a:avLst/>
            <a:gdLst>
              <a:gd name="connsiteX0" fmla="*/ 0 w 7336673"/>
              <a:gd name="connsiteY0" fmla="*/ 0 h 6858000"/>
              <a:gd name="connsiteX1" fmla="*/ 4802170 w 7336673"/>
              <a:gd name="connsiteY1" fmla="*/ 0 h 6858000"/>
              <a:gd name="connsiteX2" fmla="*/ 4802170 w 7336673"/>
              <a:gd name="connsiteY2" fmla="*/ 5 h 6858000"/>
              <a:gd name="connsiteX3" fmla="*/ 7336673 w 7336673"/>
              <a:gd name="connsiteY3" fmla="*/ 3244489 h 6858000"/>
              <a:gd name="connsiteX4" fmla="*/ 5910225 w 7336673"/>
              <a:gd name="connsiteY4" fmla="*/ 6572418 h 6858000"/>
              <a:gd name="connsiteX5" fmla="*/ 1826270 w 7336673"/>
              <a:gd name="connsiteY5" fmla="*/ 6858000 h 6858000"/>
              <a:gd name="connsiteX6" fmla="*/ 0 w 7336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36673" h="6858000">
                <a:moveTo>
                  <a:pt x="0" y="0"/>
                </a:moveTo>
                <a:lnTo>
                  <a:pt x="4802170" y="0"/>
                </a:lnTo>
                <a:lnTo>
                  <a:pt x="4802170" y="5"/>
                </a:lnTo>
                <a:lnTo>
                  <a:pt x="7336673" y="3244489"/>
                </a:lnTo>
                <a:lnTo>
                  <a:pt x="5910225" y="6572418"/>
                </a:lnTo>
                <a:lnTo>
                  <a:pt x="182627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397" y="1202489"/>
            <a:ext cx="2256947" cy="114561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397" y="3209344"/>
            <a:ext cx="2626672" cy="74315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/>
          <a:p>
            <a:fld id="{4DE323EE-560B-488F-B93A-582529D4B6F8}" type="datetime1">
              <a:rPr lang="de-DE" smtClean="0"/>
              <a:t>31.01.2024</a:t>
            </a:fld>
            <a:endParaRPr lang="de-DE"/>
          </a:p>
        </p:txBody>
      </p:sp>
      <p:sp>
        <p:nvSpPr>
          <p:cNvPr id="6" name="Slide Number Placeholder 5"/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fld id="{CD54B35D-9FFA-44F5-A0C7-D16F8B7D9F73}" type="slidenum">
              <a:rPr lang="de-DE" smtClean="0"/>
              <a:t>‹Nr.›</a:t>
            </a:fld>
            <a:endParaRPr lang="de-DE"/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4487A63C-7976-86A8-95E2-1142BD1E06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/>
          </p:nvPr>
        </p:nvSpPr>
        <p:spPr>
          <a:xfrm>
            <a:off x="3248547" y="1507937"/>
            <a:ext cx="3339578" cy="9685594"/>
          </a:xfrm>
          <a:custGeom>
            <a:avLst/>
            <a:gdLst>
              <a:gd name="connsiteX0" fmla="*/ 6180232 w 6180232"/>
              <a:gd name="connsiteY0" fmla="*/ 0 h 5677309"/>
              <a:gd name="connsiteX1" fmla="*/ 6180217 w 6180232"/>
              <a:gd name="connsiteY1" fmla="*/ 6 h 5677309"/>
              <a:gd name="connsiteX2" fmla="*/ 6180217 w 6180232"/>
              <a:gd name="connsiteY2" fmla="*/ 4860978 h 5677309"/>
              <a:gd name="connsiteX3" fmla="*/ 4637517 w 6180232"/>
              <a:gd name="connsiteY3" fmla="*/ 4968847 h 5677309"/>
              <a:gd name="connsiteX4" fmla="*/ 4418381 w 6180232"/>
              <a:gd name="connsiteY4" fmla="*/ 5372463 h 5677309"/>
              <a:gd name="connsiteX5" fmla="*/ 58918 w 6180232"/>
              <a:gd name="connsiteY5" fmla="*/ 5677309 h 5677309"/>
              <a:gd name="connsiteX6" fmla="*/ 1489726 w 6180232"/>
              <a:gd name="connsiteY6" fmla="*/ 2339200 h 5677309"/>
              <a:gd name="connsiteX7" fmla="*/ 0 w 6180232"/>
              <a:gd name="connsiteY7" fmla="*/ 432162 h 567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80232" h="5677309">
                <a:moveTo>
                  <a:pt x="6180232" y="0"/>
                </a:moveTo>
                <a:lnTo>
                  <a:pt x="6180217" y="6"/>
                </a:lnTo>
                <a:lnTo>
                  <a:pt x="6180217" y="4860978"/>
                </a:lnTo>
                <a:lnTo>
                  <a:pt x="4637517" y="4968847"/>
                </a:lnTo>
                <a:lnTo>
                  <a:pt x="4418381" y="5372463"/>
                </a:lnTo>
                <a:lnTo>
                  <a:pt x="58918" y="5677309"/>
                </a:lnTo>
                <a:cubicBezTo>
                  <a:pt x="58918" y="5677309"/>
                  <a:pt x="1489726" y="2339200"/>
                  <a:pt x="1489726" y="2339200"/>
                </a:cubicBezTo>
                <a:lnTo>
                  <a:pt x="0" y="43216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FBF8C0CE-CAC3-5184-98CE-C32EAD9D99B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363775" y="3209343"/>
            <a:ext cx="1906953" cy="64484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62810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2" userDrawn="1">
          <p15:clr>
            <a:srgbClr val="FBAE40"/>
          </p15:clr>
        </p15:guide>
        <p15:guide id="2" pos="1855" userDrawn="1">
          <p15:clr>
            <a:srgbClr val="FBAE40"/>
          </p15:clr>
        </p15:guide>
        <p15:guide id="3" pos="2749" userDrawn="1">
          <p15:clr>
            <a:srgbClr val="FBAE40"/>
          </p15:clr>
        </p15:guide>
        <p15:guide id="4" orient="horz" pos="6084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03" y="2916847"/>
            <a:ext cx="5682258" cy="4866822"/>
          </a:xfrm>
        </p:spPr>
        <p:txBody>
          <a:bodyPr anchor="b"/>
          <a:lstStyle>
            <a:lvl1pPr>
              <a:defRPr sz="4323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9503" y="7829711"/>
            <a:ext cx="5682258" cy="2559347"/>
          </a:xfrm>
        </p:spPr>
        <p:txBody>
          <a:bodyPr/>
          <a:lstStyle>
            <a:lvl1pPr marL="0" indent="0">
              <a:buNone/>
              <a:defRPr sz="1729">
                <a:solidFill>
                  <a:schemeClr val="tx1"/>
                </a:solidFill>
              </a:defRPr>
            </a:lvl1pPr>
            <a:lvl2pPr marL="329413" indent="0">
              <a:buNone/>
              <a:defRPr sz="1441">
                <a:solidFill>
                  <a:schemeClr val="tx1">
                    <a:tint val="75000"/>
                  </a:schemeClr>
                </a:solidFill>
              </a:defRPr>
            </a:lvl2pPr>
            <a:lvl3pPr marL="658825" indent="0">
              <a:buNone/>
              <a:defRPr sz="1297">
                <a:solidFill>
                  <a:schemeClr val="tx1">
                    <a:tint val="75000"/>
                  </a:schemeClr>
                </a:solidFill>
              </a:defRPr>
            </a:lvl3pPr>
            <a:lvl4pPr marL="988238" indent="0">
              <a:buNone/>
              <a:defRPr sz="1153">
                <a:solidFill>
                  <a:schemeClr val="tx1">
                    <a:tint val="75000"/>
                  </a:schemeClr>
                </a:solidFill>
              </a:defRPr>
            </a:lvl4pPr>
            <a:lvl5pPr marL="1317650" indent="0">
              <a:buNone/>
              <a:defRPr sz="1153">
                <a:solidFill>
                  <a:schemeClr val="tx1">
                    <a:tint val="75000"/>
                  </a:schemeClr>
                </a:solidFill>
              </a:defRPr>
            </a:lvl5pPr>
            <a:lvl6pPr marL="1647063" indent="0">
              <a:buNone/>
              <a:defRPr sz="1153">
                <a:solidFill>
                  <a:schemeClr val="tx1">
                    <a:tint val="75000"/>
                  </a:schemeClr>
                </a:solidFill>
              </a:defRPr>
            </a:lvl6pPr>
            <a:lvl7pPr marL="1976476" indent="0">
              <a:buNone/>
              <a:defRPr sz="1153">
                <a:solidFill>
                  <a:schemeClr val="tx1">
                    <a:tint val="75000"/>
                  </a:schemeClr>
                </a:solidFill>
              </a:defRPr>
            </a:lvl7pPr>
            <a:lvl8pPr marL="2305888" indent="0">
              <a:buNone/>
              <a:defRPr sz="1153">
                <a:solidFill>
                  <a:schemeClr val="tx1">
                    <a:tint val="75000"/>
                  </a:schemeClr>
                </a:solidFill>
              </a:defRPr>
            </a:lvl8pPr>
            <a:lvl9pPr marL="2635301" indent="0">
              <a:buNone/>
              <a:defRPr sz="11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5F5E3-4302-4A42-9D95-073B07A74813}" type="datetimeFigureOut">
              <a:rPr lang="de-DE" smtClean="0"/>
              <a:t>31.01.2024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4D7F8-4638-425A-BB85-958ECE9688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82557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2934" y="3114550"/>
            <a:ext cx="2799953" cy="74234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35238" y="3114550"/>
            <a:ext cx="2799953" cy="74234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5F5E3-4302-4A42-9D95-073B07A74813}" type="datetimeFigureOut">
              <a:rPr lang="de-DE" smtClean="0"/>
              <a:t>31.01.2024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4D7F8-4638-425A-BB85-958ECE9688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36439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792" y="622913"/>
            <a:ext cx="5682258" cy="226143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3793" y="2868095"/>
            <a:ext cx="2787085" cy="1405609"/>
          </a:xfrm>
        </p:spPr>
        <p:txBody>
          <a:bodyPr anchor="b"/>
          <a:lstStyle>
            <a:lvl1pPr marL="0" indent="0">
              <a:buNone/>
              <a:defRPr sz="1729" b="1"/>
            </a:lvl1pPr>
            <a:lvl2pPr marL="329413" indent="0">
              <a:buNone/>
              <a:defRPr sz="1441" b="1"/>
            </a:lvl2pPr>
            <a:lvl3pPr marL="658825" indent="0">
              <a:buNone/>
              <a:defRPr sz="1297" b="1"/>
            </a:lvl3pPr>
            <a:lvl4pPr marL="988238" indent="0">
              <a:buNone/>
              <a:defRPr sz="1153" b="1"/>
            </a:lvl4pPr>
            <a:lvl5pPr marL="1317650" indent="0">
              <a:buNone/>
              <a:defRPr sz="1153" b="1"/>
            </a:lvl5pPr>
            <a:lvl6pPr marL="1647063" indent="0">
              <a:buNone/>
              <a:defRPr sz="1153" b="1"/>
            </a:lvl6pPr>
            <a:lvl7pPr marL="1976476" indent="0">
              <a:buNone/>
              <a:defRPr sz="1153" b="1"/>
            </a:lvl7pPr>
            <a:lvl8pPr marL="2305888" indent="0">
              <a:buNone/>
              <a:defRPr sz="1153" b="1"/>
            </a:lvl8pPr>
            <a:lvl9pPr marL="2635301" indent="0">
              <a:buNone/>
              <a:defRPr sz="1153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793" y="4273705"/>
            <a:ext cx="2787085" cy="62859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239" y="2868095"/>
            <a:ext cx="2800811" cy="1405609"/>
          </a:xfrm>
        </p:spPr>
        <p:txBody>
          <a:bodyPr anchor="b"/>
          <a:lstStyle>
            <a:lvl1pPr marL="0" indent="0">
              <a:buNone/>
              <a:defRPr sz="1729" b="1"/>
            </a:lvl1pPr>
            <a:lvl2pPr marL="329413" indent="0">
              <a:buNone/>
              <a:defRPr sz="1441" b="1"/>
            </a:lvl2pPr>
            <a:lvl3pPr marL="658825" indent="0">
              <a:buNone/>
              <a:defRPr sz="1297" b="1"/>
            </a:lvl3pPr>
            <a:lvl4pPr marL="988238" indent="0">
              <a:buNone/>
              <a:defRPr sz="1153" b="1"/>
            </a:lvl4pPr>
            <a:lvl5pPr marL="1317650" indent="0">
              <a:buNone/>
              <a:defRPr sz="1153" b="1"/>
            </a:lvl5pPr>
            <a:lvl6pPr marL="1647063" indent="0">
              <a:buNone/>
              <a:defRPr sz="1153" b="1"/>
            </a:lvl6pPr>
            <a:lvl7pPr marL="1976476" indent="0">
              <a:buNone/>
              <a:defRPr sz="1153" b="1"/>
            </a:lvl7pPr>
            <a:lvl8pPr marL="2305888" indent="0">
              <a:buNone/>
              <a:defRPr sz="1153" b="1"/>
            </a:lvl8pPr>
            <a:lvl9pPr marL="2635301" indent="0">
              <a:buNone/>
              <a:defRPr sz="1153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335239" y="4273705"/>
            <a:ext cx="2800811" cy="62859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5F5E3-4302-4A42-9D95-073B07A74813}" type="datetimeFigureOut">
              <a:rPr lang="de-DE" smtClean="0"/>
              <a:t>31.01.2024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4D7F8-4638-425A-BB85-958ECE9688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32903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5F5E3-4302-4A42-9D95-073B07A74813}" type="datetimeFigureOut">
              <a:rPr lang="de-DE" smtClean="0"/>
              <a:t>31.01.2024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4D7F8-4638-425A-BB85-958ECE9688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46813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5F5E3-4302-4A42-9D95-073B07A74813}" type="datetimeFigureOut">
              <a:rPr lang="de-DE" smtClean="0"/>
              <a:t>31.01.2024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4D7F8-4638-425A-BB85-958ECE9688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15433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792" y="779992"/>
            <a:ext cx="2124842" cy="2729971"/>
          </a:xfrm>
        </p:spPr>
        <p:txBody>
          <a:bodyPr anchor="b"/>
          <a:lstStyle>
            <a:lvl1pPr>
              <a:defRPr sz="2306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0811" y="1684568"/>
            <a:ext cx="3335238" cy="8314495"/>
          </a:xfrm>
        </p:spPr>
        <p:txBody>
          <a:bodyPr/>
          <a:lstStyle>
            <a:lvl1pPr>
              <a:defRPr sz="2306"/>
            </a:lvl1pPr>
            <a:lvl2pPr>
              <a:defRPr sz="2017"/>
            </a:lvl2pPr>
            <a:lvl3pPr>
              <a:defRPr sz="1729"/>
            </a:lvl3pPr>
            <a:lvl4pPr>
              <a:defRPr sz="1441"/>
            </a:lvl4pPr>
            <a:lvl5pPr>
              <a:defRPr sz="1441"/>
            </a:lvl5pPr>
            <a:lvl6pPr>
              <a:defRPr sz="1441"/>
            </a:lvl6pPr>
            <a:lvl7pPr>
              <a:defRPr sz="1441"/>
            </a:lvl7pPr>
            <a:lvl8pPr>
              <a:defRPr sz="1441"/>
            </a:lvl8pPr>
            <a:lvl9pPr>
              <a:defRPr sz="1441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3792" y="3509962"/>
            <a:ext cx="2124842" cy="6502640"/>
          </a:xfrm>
        </p:spPr>
        <p:txBody>
          <a:bodyPr/>
          <a:lstStyle>
            <a:lvl1pPr marL="0" indent="0">
              <a:buNone/>
              <a:defRPr sz="1153"/>
            </a:lvl1pPr>
            <a:lvl2pPr marL="329413" indent="0">
              <a:buNone/>
              <a:defRPr sz="1009"/>
            </a:lvl2pPr>
            <a:lvl3pPr marL="658825" indent="0">
              <a:buNone/>
              <a:defRPr sz="865"/>
            </a:lvl3pPr>
            <a:lvl4pPr marL="988238" indent="0">
              <a:buNone/>
              <a:defRPr sz="721"/>
            </a:lvl4pPr>
            <a:lvl5pPr marL="1317650" indent="0">
              <a:buNone/>
              <a:defRPr sz="721"/>
            </a:lvl5pPr>
            <a:lvl6pPr marL="1647063" indent="0">
              <a:buNone/>
              <a:defRPr sz="721"/>
            </a:lvl6pPr>
            <a:lvl7pPr marL="1976476" indent="0">
              <a:buNone/>
              <a:defRPr sz="721"/>
            </a:lvl7pPr>
            <a:lvl8pPr marL="2305888" indent="0">
              <a:buNone/>
              <a:defRPr sz="721"/>
            </a:lvl8pPr>
            <a:lvl9pPr marL="2635301" indent="0">
              <a:buNone/>
              <a:defRPr sz="72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5F5E3-4302-4A42-9D95-073B07A74813}" type="datetimeFigureOut">
              <a:rPr lang="de-DE" smtClean="0"/>
              <a:t>31.01.2024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4D7F8-4638-425A-BB85-958ECE9688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6784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792" y="779992"/>
            <a:ext cx="2124842" cy="2729971"/>
          </a:xfrm>
        </p:spPr>
        <p:txBody>
          <a:bodyPr anchor="b"/>
          <a:lstStyle>
            <a:lvl1pPr>
              <a:defRPr sz="2306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00811" y="1684568"/>
            <a:ext cx="3335238" cy="8314495"/>
          </a:xfrm>
        </p:spPr>
        <p:txBody>
          <a:bodyPr anchor="t"/>
          <a:lstStyle>
            <a:lvl1pPr marL="0" indent="0">
              <a:buNone/>
              <a:defRPr sz="2306"/>
            </a:lvl1pPr>
            <a:lvl2pPr marL="329413" indent="0">
              <a:buNone/>
              <a:defRPr sz="2017"/>
            </a:lvl2pPr>
            <a:lvl3pPr marL="658825" indent="0">
              <a:buNone/>
              <a:defRPr sz="1729"/>
            </a:lvl3pPr>
            <a:lvl4pPr marL="988238" indent="0">
              <a:buNone/>
              <a:defRPr sz="1441"/>
            </a:lvl4pPr>
            <a:lvl5pPr marL="1317650" indent="0">
              <a:buNone/>
              <a:defRPr sz="1441"/>
            </a:lvl5pPr>
            <a:lvl6pPr marL="1647063" indent="0">
              <a:buNone/>
              <a:defRPr sz="1441"/>
            </a:lvl6pPr>
            <a:lvl7pPr marL="1976476" indent="0">
              <a:buNone/>
              <a:defRPr sz="1441"/>
            </a:lvl7pPr>
            <a:lvl8pPr marL="2305888" indent="0">
              <a:buNone/>
              <a:defRPr sz="1441"/>
            </a:lvl8pPr>
            <a:lvl9pPr marL="2635301" indent="0">
              <a:buNone/>
              <a:defRPr sz="1441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3792" y="3509962"/>
            <a:ext cx="2124842" cy="6502640"/>
          </a:xfrm>
        </p:spPr>
        <p:txBody>
          <a:bodyPr/>
          <a:lstStyle>
            <a:lvl1pPr marL="0" indent="0">
              <a:buNone/>
              <a:defRPr sz="1153"/>
            </a:lvl1pPr>
            <a:lvl2pPr marL="329413" indent="0">
              <a:buNone/>
              <a:defRPr sz="1009"/>
            </a:lvl2pPr>
            <a:lvl3pPr marL="658825" indent="0">
              <a:buNone/>
              <a:defRPr sz="865"/>
            </a:lvl3pPr>
            <a:lvl4pPr marL="988238" indent="0">
              <a:buNone/>
              <a:defRPr sz="721"/>
            </a:lvl4pPr>
            <a:lvl5pPr marL="1317650" indent="0">
              <a:buNone/>
              <a:defRPr sz="721"/>
            </a:lvl5pPr>
            <a:lvl6pPr marL="1647063" indent="0">
              <a:buNone/>
              <a:defRPr sz="721"/>
            </a:lvl6pPr>
            <a:lvl7pPr marL="1976476" indent="0">
              <a:buNone/>
              <a:defRPr sz="721"/>
            </a:lvl7pPr>
            <a:lvl8pPr marL="2305888" indent="0">
              <a:buNone/>
              <a:defRPr sz="721"/>
            </a:lvl8pPr>
            <a:lvl9pPr marL="2635301" indent="0">
              <a:buNone/>
              <a:defRPr sz="72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5F5E3-4302-4A42-9D95-073B07A74813}" type="datetimeFigureOut">
              <a:rPr lang="de-DE" smtClean="0"/>
              <a:t>31.01.2024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4D7F8-4638-425A-BB85-958ECE9688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350768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5F5E3-4302-4A42-9D95-073B07A74813}" type="datetimeFigureOut">
              <a:rPr lang="de-DE" smtClean="0"/>
              <a:t>31.01.2024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4D7F8-4638-425A-BB85-958ECE9688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58539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4628" y="622910"/>
            <a:ext cx="1420564" cy="991510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2934" y="622910"/>
            <a:ext cx="4179342" cy="991510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5F5E3-4302-4A42-9D95-073B07A74813}" type="datetimeFigureOut">
              <a:rPr lang="de-DE" smtClean="0"/>
              <a:t>31.01.2024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4D7F8-4638-425A-BB85-958ECE9688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3699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eigenem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90435AC4-F936-6C0D-DF70-F17595F405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/>
          </p:nvPr>
        </p:nvSpPr>
        <p:spPr>
          <a:xfrm>
            <a:off x="0" y="-4"/>
            <a:ext cx="6588125" cy="11699880"/>
          </a:xfrm>
          <a:custGeom>
            <a:avLst/>
            <a:gdLst>
              <a:gd name="connsiteX0" fmla="*/ 0 w 12192000"/>
              <a:gd name="connsiteY0" fmla="*/ 0 h 6858003"/>
              <a:gd name="connsiteX1" fmla="*/ 6874551 w 12192000"/>
              <a:gd name="connsiteY1" fmla="*/ 0 h 6858003"/>
              <a:gd name="connsiteX2" fmla="*/ 7804785 w 12192000"/>
              <a:gd name="connsiteY2" fmla="*/ 1190677 h 6858003"/>
              <a:gd name="connsiteX3" fmla="*/ 12192000 w 12192000"/>
              <a:gd name="connsiteY3" fmla="*/ 883893 h 6858003"/>
              <a:gd name="connsiteX4" fmla="*/ 12192000 w 12192000"/>
              <a:gd name="connsiteY4" fmla="*/ 5744859 h 6858003"/>
              <a:gd name="connsiteX5" fmla="*/ 10649300 w 12192000"/>
              <a:gd name="connsiteY5" fmla="*/ 5852742 h 6858003"/>
              <a:gd name="connsiteX6" fmla="*/ 10430150 w 12192000"/>
              <a:gd name="connsiteY6" fmla="*/ 6256359 h 6858003"/>
              <a:gd name="connsiteX7" fmla="*/ 1826270 w 12192000"/>
              <a:gd name="connsiteY7" fmla="*/ 6858003 h 6858003"/>
              <a:gd name="connsiteX8" fmla="*/ 0 w 12192000"/>
              <a:gd name="connsiteY8" fmla="*/ 6858003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3">
                <a:moveTo>
                  <a:pt x="0" y="0"/>
                </a:moveTo>
                <a:lnTo>
                  <a:pt x="6874551" y="0"/>
                </a:lnTo>
                <a:lnTo>
                  <a:pt x="7804785" y="1190677"/>
                </a:lnTo>
                <a:lnTo>
                  <a:pt x="12192000" y="883893"/>
                </a:lnTo>
                <a:lnTo>
                  <a:pt x="12192000" y="5744859"/>
                </a:lnTo>
                <a:lnTo>
                  <a:pt x="10649300" y="5852742"/>
                </a:lnTo>
                <a:lnTo>
                  <a:pt x="10430150" y="6256359"/>
                </a:lnTo>
                <a:lnTo>
                  <a:pt x="1826270" y="6858003"/>
                </a:lnTo>
                <a:lnTo>
                  <a:pt x="0" y="685800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398" y="1202489"/>
            <a:ext cx="3366120" cy="114561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396" y="3209344"/>
            <a:ext cx="5058617" cy="74315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/>
          <a:p>
            <a:fld id="{4DE323EE-560B-488F-B93A-582529D4B6F8}" type="datetime1">
              <a:rPr lang="de-DE" smtClean="0"/>
              <a:t>31.01.2024</a:t>
            </a:fld>
            <a:endParaRPr lang="de-DE"/>
          </a:p>
        </p:txBody>
      </p:sp>
      <p:sp>
        <p:nvSpPr>
          <p:cNvPr id="6" name="Slide Number Placeholder 5"/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fld id="{CD54B35D-9FFA-44F5-A0C7-D16F8B7D9F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246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20" userDrawn="1">
          <p15:clr>
            <a:srgbClr val="FBAE40"/>
          </p15:clr>
        </p15:guide>
        <p15:guide id="2" pos="3387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 mit eigenem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A5EAD124-EA21-025D-44C2-04D305A226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5028181" cy="11699875"/>
          </a:xfrm>
          <a:custGeom>
            <a:avLst/>
            <a:gdLst>
              <a:gd name="connsiteX0" fmla="*/ 6874551 w 9305163"/>
              <a:gd name="connsiteY0" fmla="*/ 0 h 6858000"/>
              <a:gd name="connsiteX1" fmla="*/ 0 w 9305163"/>
              <a:gd name="connsiteY1" fmla="*/ 0 h 6858000"/>
              <a:gd name="connsiteX2" fmla="*/ 0 w 9305163"/>
              <a:gd name="connsiteY2" fmla="*/ 6858000 h 6858000"/>
              <a:gd name="connsiteX3" fmla="*/ 1826270 w 9305163"/>
              <a:gd name="connsiteY3" fmla="*/ 6858000 h 6858000"/>
              <a:gd name="connsiteX4" fmla="*/ 7880406 w 9305163"/>
              <a:gd name="connsiteY4" fmla="*/ 6434648 h 6858000"/>
              <a:gd name="connsiteX5" fmla="*/ 9305163 w 9305163"/>
              <a:gd name="connsiteY5" fmla="*/ 3111140 h 6858000"/>
              <a:gd name="connsiteX6" fmla="*/ 6874536 w 9305163"/>
              <a:gd name="connsiteY6" fmla="*/ 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05163" h="6858000">
                <a:moveTo>
                  <a:pt x="6874551" y="0"/>
                </a:moveTo>
                <a:lnTo>
                  <a:pt x="0" y="0"/>
                </a:lnTo>
                <a:lnTo>
                  <a:pt x="0" y="6858000"/>
                </a:lnTo>
                <a:lnTo>
                  <a:pt x="1826270" y="6858000"/>
                </a:lnTo>
                <a:lnTo>
                  <a:pt x="7880406" y="6434648"/>
                </a:lnTo>
                <a:lnTo>
                  <a:pt x="9305163" y="3111140"/>
                </a:lnTo>
                <a:lnTo>
                  <a:pt x="6874536" y="5"/>
                </a:lnTo>
                <a:close/>
              </a:path>
            </a:pathLst>
          </a:custGeom>
          <a:solidFill>
            <a:schemeClr val="accent2"/>
          </a:solidFill>
          <a:ln w="1524" cap="flat">
            <a:noFill/>
            <a:prstDash val="solid"/>
            <a:round/>
          </a:ln>
        </p:spPr>
        <p:txBody>
          <a:bodyPr rtlCol="0" anchor="ctr"/>
          <a:lstStyle/>
          <a:p>
            <a:endParaRPr lang="de-DE" sz="3886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663BCE4A-C549-115C-A28F-7BFFA9870E7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/>
          </p:nvPr>
        </p:nvSpPr>
        <p:spPr>
          <a:xfrm>
            <a:off x="4310446" y="1518766"/>
            <a:ext cx="2277679" cy="9439387"/>
          </a:xfrm>
          <a:custGeom>
            <a:avLst/>
            <a:gdLst>
              <a:gd name="connsiteX0" fmla="*/ 4215079 w 4215079"/>
              <a:gd name="connsiteY0" fmla="*/ 0 h 5532992"/>
              <a:gd name="connsiteX1" fmla="*/ 4215079 w 4215079"/>
              <a:gd name="connsiteY1" fmla="*/ 4854614 h 5532992"/>
              <a:gd name="connsiteX2" fmla="*/ 2672380 w 4215079"/>
              <a:gd name="connsiteY2" fmla="*/ 4962498 h 5532992"/>
              <a:gd name="connsiteX3" fmla="*/ 2453229 w 4215079"/>
              <a:gd name="connsiteY3" fmla="*/ 5366114 h 5532992"/>
              <a:gd name="connsiteX4" fmla="*/ 66766 w 4215079"/>
              <a:gd name="connsiteY4" fmla="*/ 5532992 h 5532992"/>
              <a:gd name="connsiteX5" fmla="*/ 1493078 w 4215079"/>
              <a:gd name="connsiteY5" fmla="*/ 2205856 h 5532992"/>
              <a:gd name="connsiteX6" fmla="*/ 0 w 4215079"/>
              <a:gd name="connsiteY6" fmla="*/ 294748 h 5532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15079" h="5532992">
                <a:moveTo>
                  <a:pt x="4215079" y="0"/>
                </a:moveTo>
                <a:lnTo>
                  <a:pt x="4215079" y="4854614"/>
                </a:lnTo>
                <a:lnTo>
                  <a:pt x="2672380" y="4962498"/>
                </a:lnTo>
                <a:lnTo>
                  <a:pt x="2453229" y="5366114"/>
                </a:lnTo>
                <a:lnTo>
                  <a:pt x="66766" y="5532992"/>
                </a:lnTo>
                <a:cubicBezTo>
                  <a:pt x="66766" y="5532992"/>
                  <a:pt x="1493078" y="2205856"/>
                  <a:pt x="1493078" y="2205856"/>
                </a:cubicBezTo>
                <a:lnTo>
                  <a:pt x="0" y="29474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789" y="3209344"/>
            <a:ext cx="3346390" cy="284503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/>
          <a:p>
            <a:fld id="{4DE323EE-560B-488F-B93A-582529D4B6F8}" type="datetime1">
              <a:rPr lang="de-DE" smtClean="0"/>
              <a:t>31.01.2024</a:t>
            </a:fld>
            <a:endParaRPr lang="de-DE"/>
          </a:p>
        </p:txBody>
      </p:sp>
      <p:sp>
        <p:nvSpPr>
          <p:cNvPr id="6" name="Slide Number Placeholder 5"/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fld id="{CD54B35D-9FFA-44F5-A0C7-D16F8B7D9F73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0CD5CB0C-2D0C-492E-1E0F-143F1B5DC6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790" y="6586596"/>
            <a:ext cx="3346389" cy="337996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155536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04" userDrawn="1">
          <p15:clr>
            <a:srgbClr val="FBAE40"/>
          </p15:clr>
        </p15:guide>
        <p15:guide id="3" orient="horz" pos="3816" userDrawn="1">
          <p15:clr>
            <a:srgbClr val="FBAE40"/>
          </p15:clr>
        </p15:guide>
        <p15:guide id="4" pos="396" userDrawn="1">
          <p15:clr>
            <a:srgbClr val="FBAE40"/>
          </p15:clr>
        </p15:guide>
        <p15:guide id="5" orient="horz" pos="4149" userDrawn="1">
          <p15:clr>
            <a:srgbClr val="FBAE40"/>
          </p15:clr>
        </p15:guide>
        <p15:guide id="6" orient="horz" pos="627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 mit eigenem Hintergrund und eigenem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663BCE4A-C549-115C-A28F-7BFFA9870E7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/>
          </p:nvPr>
        </p:nvSpPr>
        <p:spPr>
          <a:xfrm>
            <a:off x="4310446" y="1518766"/>
            <a:ext cx="2277679" cy="9439387"/>
          </a:xfrm>
          <a:custGeom>
            <a:avLst/>
            <a:gdLst>
              <a:gd name="connsiteX0" fmla="*/ 4215079 w 4215079"/>
              <a:gd name="connsiteY0" fmla="*/ 0 h 5532992"/>
              <a:gd name="connsiteX1" fmla="*/ 4215079 w 4215079"/>
              <a:gd name="connsiteY1" fmla="*/ 4854614 h 5532992"/>
              <a:gd name="connsiteX2" fmla="*/ 2672380 w 4215079"/>
              <a:gd name="connsiteY2" fmla="*/ 4962498 h 5532992"/>
              <a:gd name="connsiteX3" fmla="*/ 2453229 w 4215079"/>
              <a:gd name="connsiteY3" fmla="*/ 5366114 h 5532992"/>
              <a:gd name="connsiteX4" fmla="*/ 66766 w 4215079"/>
              <a:gd name="connsiteY4" fmla="*/ 5532992 h 5532992"/>
              <a:gd name="connsiteX5" fmla="*/ 1493078 w 4215079"/>
              <a:gd name="connsiteY5" fmla="*/ 2205856 h 5532992"/>
              <a:gd name="connsiteX6" fmla="*/ 0 w 4215079"/>
              <a:gd name="connsiteY6" fmla="*/ 294748 h 5532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15079" h="5532992">
                <a:moveTo>
                  <a:pt x="4215079" y="0"/>
                </a:moveTo>
                <a:lnTo>
                  <a:pt x="4215079" y="4854614"/>
                </a:lnTo>
                <a:lnTo>
                  <a:pt x="2672380" y="4962498"/>
                </a:lnTo>
                <a:lnTo>
                  <a:pt x="2453229" y="5366114"/>
                </a:lnTo>
                <a:lnTo>
                  <a:pt x="66766" y="5532992"/>
                </a:lnTo>
                <a:cubicBezTo>
                  <a:pt x="66766" y="5532992"/>
                  <a:pt x="1493078" y="2205856"/>
                  <a:pt x="1493078" y="2205856"/>
                </a:cubicBezTo>
                <a:lnTo>
                  <a:pt x="0" y="29474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9" name="Bildplatzhalter 7">
            <a:extLst>
              <a:ext uri="{FF2B5EF4-FFF2-40B4-BE49-F238E27FC236}">
                <a16:creationId xmlns:a16="http://schemas.microsoft.com/office/drawing/2014/main" id="{02B99F15-BE1A-0C6B-8212-080EA58122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4"/>
          </p:nvPr>
        </p:nvSpPr>
        <p:spPr>
          <a:xfrm>
            <a:off x="0" y="0"/>
            <a:ext cx="5028181" cy="11699875"/>
          </a:xfrm>
          <a:custGeom>
            <a:avLst/>
            <a:gdLst>
              <a:gd name="connsiteX0" fmla="*/ 0 w 9305163"/>
              <a:gd name="connsiteY0" fmla="*/ 0 h 6858000"/>
              <a:gd name="connsiteX1" fmla="*/ 6874551 w 9305163"/>
              <a:gd name="connsiteY1" fmla="*/ 0 h 6858000"/>
              <a:gd name="connsiteX2" fmla="*/ 6874536 w 9305163"/>
              <a:gd name="connsiteY2" fmla="*/ 5 h 6858000"/>
              <a:gd name="connsiteX3" fmla="*/ 9305163 w 9305163"/>
              <a:gd name="connsiteY3" fmla="*/ 3111140 h 6858000"/>
              <a:gd name="connsiteX4" fmla="*/ 7880406 w 9305163"/>
              <a:gd name="connsiteY4" fmla="*/ 6434648 h 6858000"/>
              <a:gd name="connsiteX5" fmla="*/ 1826270 w 9305163"/>
              <a:gd name="connsiteY5" fmla="*/ 6858000 h 6858000"/>
              <a:gd name="connsiteX6" fmla="*/ 0 w 930516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05163" h="6858000">
                <a:moveTo>
                  <a:pt x="0" y="0"/>
                </a:moveTo>
                <a:lnTo>
                  <a:pt x="6874551" y="0"/>
                </a:lnTo>
                <a:lnTo>
                  <a:pt x="6874536" y="5"/>
                </a:lnTo>
                <a:lnTo>
                  <a:pt x="9305163" y="3111140"/>
                </a:lnTo>
                <a:lnTo>
                  <a:pt x="7880406" y="6434648"/>
                </a:lnTo>
                <a:lnTo>
                  <a:pt x="182627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789" y="3209344"/>
            <a:ext cx="3346390" cy="2845035"/>
          </a:xfrm>
        </p:spPr>
        <p:txBody>
          <a:bodyPr anchor="b"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/>
          <a:p>
            <a:fld id="{4DE323EE-560B-488F-B93A-582529D4B6F8}" type="datetime1">
              <a:rPr lang="de-DE" smtClean="0"/>
              <a:t>31.01.2024</a:t>
            </a:fld>
            <a:endParaRPr lang="de-DE"/>
          </a:p>
        </p:txBody>
      </p:sp>
      <p:sp>
        <p:nvSpPr>
          <p:cNvPr id="6" name="Slide Number Placeholder 5"/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fld id="{CD54B35D-9FFA-44F5-A0C7-D16F8B7D9F73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7672EB8B-F948-0D9E-13FF-8C1FF3A008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8790" y="6586596"/>
            <a:ext cx="3346389" cy="33799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56351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04" userDrawn="1">
          <p15:clr>
            <a:srgbClr val="FBAE40"/>
          </p15:clr>
        </p15:guide>
        <p15:guide id="3" orient="horz" pos="3816" userDrawn="1">
          <p15:clr>
            <a:srgbClr val="FBAE40"/>
          </p15:clr>
        </p15:guide>
        <p15:guide id="4" pos="396" userDrawn="1">
          <p15:clr>
            <a:srgbClr val="FBAE40"/>
          </p15:clr>
        </p15:guide>
        <p15:guide id="5" orient="horz" pos="4149" userDrawn="1">
          <p15:clr>
            <a:srgbClr val="FBAE40"/>
          </p15:clr>
        </p15:guide>
        <p15:guide id="6" orient="horz" pos="627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seppmed.de/ppt-bausteine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35.xml"/><Relationship Id="rId39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30.xml"/><Relationship Id="rId34" Type="http://schemas.openxmlformats.org/officeDocument/2006/relationships/slideLayout" Target="../slideLayouts/slideLayout43.xml"/><Relationship Id="rId42" Type="http://schemas.openxmlformats.org/officeDocument/2006/relationships/slideLayout" Target="../slideLayouts/slideLayout51.xml"/><Relationship Id="rId47" Type="http://schemas.openxmlformats.org/officeDocument/2006/relationships/slideLayout" Target="../slideLayouts/slideLayout56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9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41.xml"/><Relationship Id="rId37" Type="http://schemas.openxmlformats.org/officeDocument/2006/relationships/slideLayout" Target="../slideLayouts/slideLayout46.xml"/><Relationship Id="rId40" Type="http://schemas.openxmlformats.org/officeDocument/2006/relationships/slideLayout" Target="../slideLayouts/slideLayout49.xml"/><Relationship Id="rId45" Type="http://schemas.openxmlformats.org/officeDocument/2006/relationships/slideLayout" Target="../slideLayouts/slideLayout54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2.xml"/><Relationship Id="rId28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45.xml"/><Relationship Id="rId49" Type="http://schemas.openxmlformats.org/officeDocument/2006/relationships/theme" Target="../theme/theme2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40.xml"/><Relationship Id="rId44" Type="http://schemas.openxmlformats.org/officeDocument/2006/relationships/slideLayout" Target="../slideLayouts/slideLayout53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Relationship Id="rId27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39.xml"/><Relationship Id="rId35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52.xml"/><Relationship Id="rId48" Type="http://schemas.openxmlformats.org/officeDocument/2006/relationships/slideLayout" Target="../slideLayouts/slideLayout57.xml"/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42.xml"/><Relationship Id="rId38" Type="http://schemas.openxmlformats.org/officeDocument/2006/relationships/slideLayout" Target="../slideLayouts/slideLayout47.xml"/><Relationship Id="rId4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50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fik 11">
            <a:extLst>
              <a:ext uri="{FF2B5EF4-FFF2-40B4-BE49-F238E27FC236}">
                <a16:creationId xmlns:a16="http://schemas.microsoft.com/office/drawing/2014/main" id="{58D99B07-C3D7-27E7-F402-674E772B957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74557" y="9796391"/>
            <a:ext cx="5613568" cy="1901748"/>
            <a:chOff x="1803516" y="5742253"/>
            <a:chExt cx="10388483" cy="1114729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98F1F843-61C3-4AFE-EE6C-12234508C45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39070" y="5749125"/>
              <a:ext cx="9752929" cy="1107858"/>
            </a:xfrm>
            <a:custGeom>
              <a:avLst/>
              <a:gdLst>
                <a:gd name="connsiteX0" fmla="*/ 9752930 w 9752929"/>
                <a:gd name="connsiteY0" fmla="*/ 0 h 1107858"/>
                <a:gd name="connsiteX1" fmla="*/ 8119796 w 9752929"/>
                <a:gd name="connsiteY1" fmla="*/ 265816 h 1107858"/>
                <a:gd name="connsiteX2" fmla="*/ 7990104 w 9752929"/>
                <a:gd name="connsiteY2" fmla="*/ 504694 h 1107858"/>
                <a:gd name="connsiteX3" fmla="*/ 1896451 w 9752929"/>
                <a:gd name="connsiteY3" fmla="*/ 930803 h 1107858"/>
                <a:gd name="connsiteX4" fmla="*/ 0 w 9752929"/>
                <a:gd name="connsiteY4" fmla="*/ 1107858 h 1107858"/>
                <a:gd name="connsiteX5" fmla="*/ 9752930 w 9752929"/>
                <a:gd name="connsiteY5" fmla="*/ 1107858 h 1107858"/>
                <a:gd name="connsiteX6" fmla="*/ 9752930 w 9752929"/>
                <a:gd name="connsiteY6" fmla="*/ 0 h 1107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52929" h="1107858">
                  <a:moveTo>
                    <a:pt x="9752930" y="0"/>
                  </a:moveTo>
                  <a:lnTo>
                    <a:pt x="8119796" y="265816"/>
                  </a:lnTo>
                  <a:lnTo>
                    <a:pt x="7990104" y="504694"/>
                  </a:lnTo>
                  <a:lnTo>
                    <a:pt x="1896451" y="930803"/>
                  </a:lnTo>
                  <a:lnTo>
                    <a:pt x="0" y="1107858"/>
                  </a:lnTo>
                  <a:lnTo>
                    <a:pt x="9752930" y="1107858"/>
                  </a:lnTo>
                  <a:lnTo>
                    <a:pt x="9752930" y="0"/>
                  </a:lnTo>
                  <a:close/>
                </a:path>
              </a:pathLst>
            </a:custGeom>
            <a:solidFill>
              <a:schemeClr val="tx1"/>
            </a:solidFill>
            <a:ln w="1524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 sz="3886"/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C043F4B7-6137-F325-185B-E3F04F2706D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03516" y="5742253"/>
              <a:ext cx="10388483" cy="1114729"/>
            </a:xfrm>
            <a:custGeom>
              <a:avLst/>
              <a:gdLst>
                <a:gd name="connsiteX0" fmla="*/ 876163 w 10388483"/>
                <a:gd name="connsiteY0" fmla="*/ 1114730 h 1114729"/>
                <a:gd name="connsiteX1" fmla="*/ 0 w 10388483"/>
                <a:gd name="connsiteY1" fmla="*/ 1114730 h 1114729"/>
                <a:gd name="connsiteX2" fmla="*/ 2534626 w 10388483"/>
                <a:gd name="connsiteY2" fmla="*/ 937492 h 1114729"/>
                <a:gd name="connsiteX3" fmla="*/ 876163 w 10388483"/>
                <a:gd name="connsiteY3" fmla="*/ 1114730 h 1114729"/>
                <a:gd name="connsiteX4" fmla="*/ 10388483 w 10388483"/>
                <a:gd name="connsiteY4" fmla="*/ 0 h 1114729"/>
                <a:gd name="connsiteX5" fmla="*/ 10388483 w 10388483"/>
                <a:gd name="connsiteY5" fmla="*/ 98156 h 1114729"/>
                <a:gd name="connsiteX6" fmla="*/ 8755350 w 10388483"/>
                <a:gd name="connsiteY6" fmla="*/ 272688 h 1114729"/>
                <a:gd name="connsiteX7" fmla="*/ 8844793 w 10388483"/>
                <a:gd name="connsiteY7" fmla="*/ 107945 h 1114729"/>
                <a:gd name="connsiteX8" fmla="*/ 10388483 w 10388483"/>
                <a:gd name="connsiteY8" fmla="*/ 0 h 111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88483" h="1114729">
                  <a:moveTo>
                    <a:pt x="876163" y="1114730"/>
                  </a:moveTo>
                  <a:lnTo>
                    <a:pt x="0" y="1114730"/>
                  </a:lnTo>
                  <a:lnTo>
                    <a:pt x="2534626" y="937492"/>
                  </a:lnTo>
                  <a:lnTo>
                    <a:pt x="876163" y="1114730"/>
                  </a:lnTo>
                  <a:close/>
                  <a:moveTo>
                    <a:pt x="10388483" y="0"/>
                  </a:moveTo>
                  <a:lnTo>
                    <a:pt x="10388483" y="98156"/>
                  </a:lnTo>
                  <a:lnTo>
                    <a:pt x="8755350" y="272688"/>
                  </a:lnTo>
                  <a:lnTo>
                    <a:pt x="8844793" y="107945"/>
                  </a:lnTo>
                  <a:lnTo>
                    <a:pt x="1038848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524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 sz="3886"/>
            </a:p>
          </p:txBody>
        </p:sp>
      </p:grpSp>
      <p:pic>
        <p:nvPicPr>
          <p:cNvPr id="10" name="Grafik 9">
            <a:extLst>
              <a:ext uri="{FF2B5EF4-FFF2-40B4-BE49-F238E27FC236}">
                <a16:creationId xmlns:a16="http://schemas.microsoft.com/office/drawing/2014/main" id="{6F09A970-87B2-E93F-ABA7-8A01FA4AD4E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569025" y="609311"/>
            <a:ext cx="876701" cy="6291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7396" y="1202489"/>
            <a:ext cx="5058617" cy="114561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397" y="3209344"/>
            <a:ext cx="5058617" cy="743158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 noRot="1" noMove="1" noResize="1" noEditPoints="1" noAdjustHandles="1" noChangeArrowheads="1" noChangeShapeType="1"/>
          </p:cNvSpPr>
          <p:nvPr>
            <p:ph type="dt" sz="half" idx="2"/>
          </p:nvPr>
        </p:nvSpPr>
        <p:spPr>
          <a:xfrm>
            <a:off x="4721490" y="11023929"/>
            <a:ext cx="1360945" cy="32002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432">
                <a:solidFill>
                  <a:schemeClr val="bg1"/>
                </a:solidFill>
              </a:defRPr>
            </a:lvl1pPr>
          </a:lstStyle>
          <a:p>
            <a:fld id="{D0D1724A-0624-4BA3-A5BF-76C1FE571FB7}" type="datetime1">
              <a:rPr lang="de-DE" smtClean="0"/>
              <a:t>31.01.2024</a:t>
            </a:fld>
            <a:endParaRPr lang="de-DE"/>
          </a:p>
        </p:txBody>
      </p:sp>
      <p:sp>
        <p:nvSpPr>
          <p:cNvPr id="6" name="Slide Number Placeholder 5"/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6104310" y="11023929"/>
            <a:ext cx="166418" cy="32002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432">
                <a:solidFill>
                  <a:schemeClr val="bg1"/>
                </a:solidFill>
              </a:defRPr>
            </a:lvl1pPr>
          </a:lstStyle>
          <a:p>
            <a:fld id="{CD54B35D-9FFA-44F5-A0C7-D16F8B7D9F7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0A56271-B3EB-E970-B1D9-AE863EA82A73}"/>
              </a:ext>
            </a:extLst>
          </p:cNvPr>
          <p:cNvSpPr txBox="1"/>
          <p:nvPr userDrawn="1"/>
        </p:nvSpPr>
        <p:spPr>
          <a:xfrm>
            <a:off x="0" y="-439076"/>
            <a:ext cx="6588125" cy="138053"/>
          </a:xfrm>
          <a:prstGeom prst="rect">
            <a:avLst/>
          </a:prstGeom>
          <a:noFill/>
        </p:spPr>
        <p:txBody>
          <a:bodyPr wrap="square" lIns="0" tIns="0" rIns="0" bIns="38864" rtlCol="0">
            <a:spAutoFit/>
          </a:bodyPr>
          <a:lstStyle/>
          <a:p>
            <a:r>
              <a:rPr lang="de-DE" sz="642" b="1">
                <a:solidFill>
                  <a:schemeClr val="accent3"/>
                </a:solidFill>
              </a:rPr>
              <a:t>Vorlagenseiten mit Bildern zu vielen Themen, fertige Bausteine (Unternehmensvorstellung, </a:t>
            </a:r>
            <a:r>
              <a:rPr lang="de-DE" sz="642" b="1" err="1">
                <a:solidFill>
                  <a:schemeClr val="accent3"/>
                </a:solidFill>
              </a:rPr>
              <a:t>Success</a:t>
            </a:r>
            <a:r>
              <a:rPr lang="de-DE" sz="642" b="1">
                <a:solidFill>
                  <a:schemeClr val="accent3"/>
                </a:solidFill>
              </a:rPr>
              <a:t> Storys), Diagrammvorlagen: </a:t>
            </a:r>
            <a:r>
              <a:rPr lang="de-DE" sz="642" b="1">
                <a:solidFill>
                  <a:schemeClr val="accent3"/>
                </a:solidFill>
                <a:hlinkClick r:id="rId13"/>
              </a:rPr>
              <a:t>https://www.seppmed.de/ppt-bausteine</a:t>
            </a:r>
            <a:endParaRPr lang="de-DE" sz="642" b="1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94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</p:sldLayoutIdLst>
  <p:hf hdr="0" ftr="0"/>
  <p:txStyles>
    <p:titleStyle>
      <a:lvl1pPr algn="l" defTabSz="493566" rtl="0" eaLnBrk="1" latinLnBrk="0" hangingPunct="1">
        <a:lnSpc>
          <a:spcPct val="90000"/>
        </a:lnSpc>
        <a:spcBef>
          <a:spcPct val="0"/>
        </a:spcBef>
        <a:buNone/>
        <a:defRPr sz="1295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3391" indent="-123391" algn="l" defTabSz="493566" rtl="0" eaLnBrk="1" latinLnBrk="0" hangingPunct="1">
        <a:lnSpc>
          <a:spcPct val="90000"/>
        </a:lnSpc>
        <a:spcBef>
          <a:spcPts val="540"/>
        </a:spcBef>
        <a:buClr>
          <a:schemeClr val="tx1"/>
        </a:buClr>
        <a:buFont typeface="Wingdings" panose="05000000000000000000" pitchFamily="2" charset="2"/>
        <a:buChar char="§"/>
        <a:defRPr sz="972" kern="1200">
          <a:solidFill>
            <a:schemeClr val="tx1"/>
          </a:solidFill>
          <a:latin typeface="+mn-lt"/>
          <a:ea typeface="+mn-ea"/>
          <a:cs typeface="+mn-cs"/>
        </a:defRPr>
      </a:lvl1pPr>
      <a:lvl2pPr marL="370174" indent="-123391" algn="l" defTabSz="493566" rtl="0" eaLnBrk="1" latinLnBrk="0" hangingPunct="1">
        <a:lnSpc>
          <a:spcPct val="90000"/>
        </a:lnSpc>
        <a:spcBef>
          <a:spcPts val="270"/>
        </a:spcBef>
        <a:buClr>
          <a:schemeClr val="accent1"/>
        </a:buClr>
        <a:buFont typeface="Wingdings" panose="05000000000000000000" pitchFamily="2" charset="2"/>
        <a:buChar char="§"/>
        <a:defRPr sz="972" kern="1200">
          <a:solidFill>
            <a:schemeClr val="tx1"/>
          </a:solidFill>
          <a:latin typeface="+mn-lt"/>
          <a:ea typeface="+mn-ea"/>
          <a:cs typeface="+mn-cs"/>
        </a:defRPr>
      </a:lvl2pPr>
      <a:lvl3pPr marL="616957" indent="-123391" algn="l" defTabSz="493566" rtl="0" eaLnBrk="1" latinLnBrk="0" hangingPunct="1">
        <a:lnSpc>
          <a:spcPct val="90000"/>
        </a:lnSpc>
        <a:spcBef>
          <a:spcPts val="270"/>
        </a:spcBef>
        <a:buClr>
          <a:schemeClr val="bg2"/>
        </a:buClr>
        <a:buFont typeface="Wingdings" panose="05000000000000000000" pitchFamily="2" charset="2"/>
        <a:buChar char="§"/>
        <a:defRPr sz="972" kern="1200">
          <a:solidFill>
            <a:schemeClr val="tx1"/>
          </a:solidFill>
          <a:latin typeface="+mn-lt"/>
          <a:ea typeface="+mn-ea"/>
          <a:cs typeface="+mn-cs"/>
        </a:defRPr>
      </a:lvl3pPr>
      <a:lvl4pPr marL="863740" indent="-123391" algn="l" defTabSz="493566" rtl="0" eaLnBrk="1" latinLnBrk="0" hangingPunct="1">
        <a:lnSpc>
          <a:spcPct val="90000"/>
        </a:lnSpc>
        <a:spcBef>
          <a:spcPts val="270"/>
        </a:spcBef>
        <a:buClr>
          <a:schemeClr val="tx1"/>
        </a:buClr>
        <a:buFont typeface="Wingdings" panose="05000000000000000000" pitchFamily="2" charset="2"/>
        <a:buChar char="§"/>
        <a:defRPr sz="972" kern="1200">
          <a:solidFill>
            <a:schemeClr val="tx1"/>
          </a:solidFill>
          <a:latin typeface="+mn-lt"/>
          <a:ea typeface="+mn-ea"/>
          <a:cs typeface="+mn-cs"/>
        </a:defRPr>
      </a:lvl4pPr>
      <a:lvl5pPr marL="1110523" indent="-123391" algn="l" defTabSz="493566" rtl="0" eaLnBrk="1" latinLnBrk="0" hangingPunct="1">
        <a:lnSpc>
          <a:spcPct val="90000"/>
        </a:lnSpc>
        <a:spcBef>
          <a:spcPts val="270"/>
        </a:spcBef>
        <a:buClr>
          <a:schemeClr val="tx1"/>
        </a:buClr>
        <a:buFont typeface="Wingdings" panose="05000000000000000000" pitchFamily="2" charset="2"/>
        <a:buChar char="§"/>
        <a:defRPr sz="972" kern="1200">
          <a:solidFill>
            <a:schemeClr val="tx1"/>
          </a:solidFill>
          <a:latin typeface="+mn-lt"/>
          <a:ea typeface="+mn-ea"/>
          <a:cs typeface="+mn-cs"/>
        </a:defRPr>
      </a:lvl5pPr>
      <a:lvl6pPr marL="1357306" indent="-123391" algn="l" defTabSz="493566" rtl="0" eaLnBrk="1" latinLnBrk="0" hangingPunct="1">
        <a:lnSpc>
          <a:spcPct val="90000"/>
        </a:lnSpc>
        <a:spcBef>
          <a:spcPts val="270"/>
        </a:spcBef>
        <a:buFont typeface="Arial" panose="020B0604020202020204" pitchFamily="34" charset="0"/>
        <a:buChar char="•"/>
        <a:defRPr sz="972" kern="1200">
          <a:solidFill>
            <a:schemeClr val="tx1"/>
          </a:solidFill>
          <a:latin typeface="+mn-lt"/>
          <a:ea typeface="+mn-ea"/>
          <a:cs typeface="+mn-cs"/>
        </a:defRPr>
      </a:lvl6pPr>
      <a:lvl7pPr marL="1604089" indent="-123391" algn="l" defTabSz="493566" rtl="0" eaLnBrk="1" latinLnBrk="0" hangingPunct="1">
        <a:lnSpc>
          <a:spcPct val="90000"/>
        </a:lnSpc>
        <a:spcBef>
          <a:spcPts val="270"/>
        </a:spcBef>
        <a:buFont typeface="Arial" panose="020B0604020202020204" pitchFamily="34" charset="0"/>
        <a:buChar char="•"/>
        <a:defRPr sz="972" kern="1200">
          <a:solidFill>
            <a:schemeClr val="tx1"/>
          </a:solidFill>
          <a:latin typeface="+mn-lt"/>
          <a:ea typeface="+mn-ea"/>
          <a:cs typeface="+mn-cs"/>
        </a:defRPr>
      </a:lvl7pPr>
      <a:lvl8pPr marL="1850872" indent="-123391" algn="l" defTabSz="493566" rtl="0" eaLnBrk="1" latinLnBrk="0" hangingPunct="1">
        <a:lnSpc>
          <a:spcPct val="90000"/>
        </a:lnSpc>
        <a:spcBef>
          <a:spcPts val="270"/>
        </a:spcBef>
        <a:buFont typeface="Arial" panose="020B0604020202020204" pitchFamily="34" charset="0"/>
        <a:buChar char="•"/>
        <a:defRPr sz="972" kern="1200">
          <a:solidFill>
            <a:schemeClr val="tx1"/>
          </a:solidFill>
          <a:latin typeface="+mn-lt"/>
          <a:ea typeface="+mn-ea"/>
          <a:cs typeface="+mn-cs"/>
        </a:defRPr>
      </a:lvl8pPr>
      <a:lvl9pPr marL="2097655" indent="-123391" algn="l" defTabSz="493566" rtl="0" eaLnBrk="1" latinLnBrk="0" hangingPunct="1">
        <a:lnSpc>
          <a:spcPct val="90000"/>
        </a:lnSpc>
        <a:spcBef>
          <a:spcPts val="270"/>
        </a:spcBef>
        <a:buFont typeface="Arial" panose="020B0604020202020204" pitchFamily="34" charset="0"/>
        <a:buChar char="•"/>
        <a:defRPr sz="9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3566" rtl="0" eaLnBrk="1" latinLnBrk="0" hangingPunct="1">
        <a:defRPr sz="972" kern="1200">
          <a:solidFill>
            <a:schemeClr val="tx1"/>
          </a:solidFill>
          <a:latin typeface="+mn-lt"/>
          <a:ea typeface="+mn-ea"/>
          <a:cs typeface="+mn-cs"/>
        </a:defRPr>
      </a:lvl1pPr>
      <a:lvl2pPr marL="246783" algn="l" defTabSz="493566" rtl="0" eaLnBrk="1" latinLnBrk="0" hangingPunct="1">
        <a:defRPr sz="972" kern="1200">
          <a:solidFill>
            <a:schemeClr val="tx1"/>
          </a:solidFill>
          <a:latin typeface="+mn-lt"/>
          <a:ea typeface="+mn-ea"/>
          <a:cs typeface="+mn-cs"/>
        </a:defRPr>
      </a:lvl2pPr>
      <a:lvl3pPr marL="493566" algn="l" defTabSz="493566" rtl="0" eaLnBrk="1" latinLnBrk="0" hangingPunct="1">
        <a:defRPr sz="972" kern="1200">
          <a:solidFill>
            <a:schemeClr val="tx1"/>
          </a:solidFill>
          <a:latin typeface="+mn-lt"/>
          <a:ea typeface="+mn-ea"/>
          <a:cs typeface="+mn-cs"/>
        </a:defRPr>
      </a:lvl3pPr>
      <a:lvl4pPr marL="740349" algn="l" defTabSz="493566" rtl="0" eaLnBrk="1" latinLnBrk="0" hangingPunct="1">
        <a:defRPr sz="972" kern="1200">
          <a:solidFill>
            <a:schemeClr val="tx1"/>
          </a:solidFill>
          <a:latin typeface="+mn-lt"/>
          <a:ea typeface="+mn-ea"/>
          <a:cs typeface="+mn-cs"/>
        </a:defRPr>
      </a:lvl4pPr>
      <a:lvl5pPr marL="987132" algn="l" defTabSz="493566" rtl="0" eaLnBrk="1" latinLnBrk="0" hangingPunct="1">
        <a:defRPr sz="972" kern="1200">
          <a:solidFill>
            <a:schemeClr val="tx1"/>
          </a:solidFill>
          <a:latin typeface="+mn-lt"/>
          <a:ea typeface="+mn-ea"/>
          <a:cs typeface="+mn-cs"/>
        </a:defRPr>
      </a:lvl5pPr>
      <a:lvl6pPr marL="1233915" algn="l" defTabSz="493566" rtl="0" eaLnBrk="1" latinLnBrk="0" hangingPunct="1">
        <a:defRPr sz="972" kern="1200">
          <a:solidFill>
            <a:schemeClr val="tx1"/>
          </a:solidFill>
          <a:latin typeface="+mn-lt"/>
          <a:ea typeface="+mn-ea"/>
          <a:cs typeface="+mn-cs"/>
        </a:defRPr>
      </a:lvl6pPr>
      <a:lvl7pPr marL="1480698" algn="l" defTabSz="493566" rtl="0" eaLnBrk="1" latinLnBrk="0" hangingPunct="1">
        <a:defRPr sz="972" kern="1200">
          <a:solidFill>
            <a:schemeClr val="tx1"/>
          </a:solidFill>
          <a:latin typeface="+mn-lt"/>
          <a:ea typeface="+mn-ea"/>
          <a:cs typeface="+mn-cs"/>
        </a:defRPr>
      </a:lvl7pPr>
      <a:lvl8pPr marL="1727481" algn="l" defTabSz="493566" rtl="0" eaLnBrk="1" latinLnBrk="0" hangingPunct="1">
        <a:defRPr sz="972" kern="1200">
          <a:solidFill>
            <a:schemeClr val="tx1"/>
          </a:solidFill>
          <a:latin typeface="+mn-lt"/>
          <a:ea typeface="+mn-ea"/>
          <a:cs typeface="+mn-cs"/>
        </a:defRPr>
      </a:lvl8pPr>
      <a:lvl9pPr marL="1974264" algn="l" defTabSz="493566" rtl="0" eaLnBrk="1" latinLnBrk="0" hangingPunct="1">
        <a:defRPr sz="9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060" userDrawn="1">
          <p15:clr>
            <a:srgbClr val="F26B43"/>
          </p15:clr>
        </p15:guide>
        <p15:guide id="2" pos="3950" userDrawn="1">
          <p15:clr>
            <a:srgbClr val="F26B43"/>
          </p15:clr>
        </p15:guide>
        <p15:guide id="6" pos="3509" userDrawn="1">
          <p15:clr>
            <a:srgbClr val="F26B43"/>
          </p15:clr>
        </p15:guide>
        <p15:guide id="8" pos="200" userDrawn="1">
          <p15:clr>
            <a:srgbClr val="F26B43"/>
          </p15:clr>
        </p15:guide>
        <p15:guide id="9" orient="horz" pos="758" userDrawn="1">
          <p15:clr>
            <a:srgbClr val="F26B43"/>
          </p15:clr>
        </p15:guide>
        <p15:guide id="12" orient="horz" pos="6703" userDrawn="1">
          <p15:clr>
            <a:srgbClr val="F26B43"/>
          </p15:clr>
        </p15:guide>
        <p15:guide id="13" orient="horz" pos="2022" userDrawn="1">
          <p15:clr>
            <a:srgbClr val="F26B43"/>
          </p15:clr>
        </p15:guide>
        <p15:guide id="14" orient="horz" pos="147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5C60267-ECE9-45DF-9327-888EE6D9F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468" y="622911"/>
            <a:ext cx="6135192" cy="22614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err="1"/>
              <a:t>Mastertitelformat</a:t>
            </a:r>
            <a:r>
              <a:rPr lang="en-US" noProof="0"/>
              <a:t> </a:t>
            </a:r>
            <a:r>
              <a:rPr lang="en-US" noProof="0" err="1"/>
              <a:t>bearbeiten</a:t>
            </a:r>
            <a:endParaRPr lang="en-US" noProof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36C6417-6835-4F44-BF9E-CF0659CAF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468" y="3114551"/>
            <a:ext cx="6135192" cy="74234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/>
              <a:t>Mastertextformat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814971-4E26-46AE-919B-9538957ED1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5111" y="10779540"/>
            <a:ext cx="4263873" cy="6229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47">
                <a:solidFill>
                  <a:srgbClr val="9090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noProof="0"/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CE120A08-830B-4A30-9BF2-9D7F20C511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68984" y="10779540"/>
            <a:ext cx="280590" cy="622910"/>
          </a:xfrm>
          <a:prstGeom prst="rect">
            <a:avLst/>
          </a:prstGeom>
        </p:spPr>
        <p:txBody>
          <a:bodyPr anchor="ctr"/>
          <a:lstStyle>
            <a:lvl1pPr algn="ctr">
              <a:defRPr sz="647">
                <a:solidFill>
                  <a:srgbClr val="9090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7CE45D9D-3FE8-4715-B4DD-CE1981FC2AB8}" type="slidenum">
              <a:rPr lang="en-US" noProof="0" smtClean="0"/>
              <a:pPr/>
              <a:t>‹Nr.›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24387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  <p:sldLayoutId id="2147483795" r:id="rId18"/>
    <p:sldLayoutId id="2147483796" r:id="rId19"/>
    <p:sldLayoutId id="2147483797" r:id="rId20"/>
    <p:sldLayoutId id="2147483798" r:id="rId21"/>
    <p:sldLayoutId id="2147483799" r:id="rId22"/>
    <p:sldLayoutId id="2147483800" r:id="rId23"/>
    <p:sldLayoutId id="2147483801" r:id="rId24"/>
    <p:sldLayoutId id="2147483802" r:id="rId25"/>
    <p:sldLayoutId id="2147483803" r:id="rId26"/>
    <p:sldLayoutId id="2147483804" r:id="rId27"/>
    <p:sldLayoutId id="2147483805" r:id="rId28"/>
    <p:sldLayoutId id="2147483806" r:id="rId29"/>
    <p:sldLayoutId id="2147483807" r:id="rId30"/>
    <p:sldLayoutId id="2147483808" r:id="rId31"/>
    <p:sldLayoutId id="2147483809" r:id="rId32"/>
    <p:sldLayoutId id="2147483810" r:id="rId33"/>
    <p:sldLayoutId id="2147483811" r:id="rId34"/>
    <p:sldLayoutId id="2147483812" r:id="rId35"/>
    <p:sldLayoutId id="2147483813" r:id="rId36"/>
    <p:sldLayoutId id="2147483814" r:id="rId37"/>
    <p:sldLayoutId id="2147483815" r:id="rId38"/>
    <p:sldLayoutId id="2147483816" r:id="rId39"/>
    <p:sldLayoutId id="2147483817" r:id="rId40"/>
    <p:sldLayoutId id="2147483818" r:id="rId41"/>
    <p:sldLayoutId id="2147483819" r:id="rId42"/>
    <p:sldLayoutId id="2147483820" r:id="rId43"/>
    <p:sldLayoutId id="2147483821" r:id="rId44"/>
    <p:sldLayoutId id="2147483822" r:id="rId45"/>
    <p:sldLayoutId id="2147483823" r:id="rId46"/>
    <p:sldLayoutId id="2147483824" r:id="rId47"/>
    <p:sldLayoutId id="2147483825" r:id="rId48"/>
  </p:sldLayoutIdLst>
  <p:hf hdr="0" dt="0"/>
  <p:txStyles>
    <p:titleStyle>
      <a:lvl1pPr algn="l" defTabSz="658090" rtl="0" eaLnBrk="1" latinLnBrk="0" hangingPunct="1">
        <a:lnSpc>
          <a:spcPct val="90000"/>
        </a:lnSpc>
        <a:spcBef>
          <a:spcPct val="0"/>
        </a:spcBef>
        <a:buNone/>
        <a:defRPr sz="3167" b="1" kern="1200">
          <a:solidFill>
            <a:srgbClr val="239CCE"/>
          </a:solidFill>
          <a:latin typeface="Open Sans Condensed" panose="020B0806030504020204" pitchFamily="34" charset="0"/>
          <a:ea typeface="Open Sans Condensed" panose="020B0806030504020204" pitchFamily="34" charset="0"/>
          <a:cs typeface="Open Sans Condensed" panose="020B0806030504020204" pitchFamily="34" charset="0"/>
        </a:defRPr>
      </a:lvl1pPr>
    </p:titleStyle>
    <p:bodyStyle>
      <a:lvl1pPr marL="164523" indent="-164523" algn="l" defTabSz="658090" rtl="0" eaLnBrk="1" latinLnBrk="0" hangingPunct="1">
        <a:lnSpc>
          <a:spcPct val="100000"/>
        </a:lnSpc>
        <a:spcBef>
          <a:spcPts val="720"/>
        </a:spcBef>
        <a:buFont typeface="Arial" panose="020B0604020202020204" pitchFamily="34" charset="0"/>
        <a:buChar char="•"/>
        <a:defRPr sz="1727" kern="1200">
          <a:solidFill>
            <a:srgbClr val="57565A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93568" indent="-164523" algn="l" defTabSz="65809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439" kern="1200">
          <a:solidFill>
            <a:srgbClr val="57565A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822613" indent="-164523" algn="l" defTabSz="65809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296" kern="1200">
          <a:solidFill>
            <a:srgbClr val="57565A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151657" indent="-164523" algn="l" defTabSz="65809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152" kern="1200">
          <a:solidFill>
            <a:srgbClr val="57565A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480702" indent="-164523" algn="l" defTabSz="65809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152" kern="1200">
          <a:solidFill>
            <a:srgbClr val="57565A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809747" indent="-164523" algn="l" defTabSz="658090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296" kern="1200">
          <a:solidFill>
            <a:schemeClr val="tx1"/>
          </a:solidFill>
          <a:latin typeface="+mn-lt"/>
          <a:ea typeface="+mn-ea"/>
          <a:cs typeface="+mn-cs"/>
        </a:defRPr>
      </a:lvl6pPr>
      <a:lvl7pPr marL="2138792" indent="-164523" algn="l" defTabSz="658090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296" kern="1200">
          <a:solidFill>
            <a:schemeClr val="tx1"/>
          </a:solidFill>
          <a:latin typeface="+mn-lt"/>
          <a:ea typeface="+mn-ea"/>
          <a:cs typeface="+mn-cs"/>
        </a:defRPr>
      </a:lvl7pPr>
      <a:lvl8pPr marL="2467836" indent="-164523" algn="l" defTabSz="658090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296" kern="1200">
          <a:solidFill>
            <a:schemeClr val="tx1"/>
          </a:solidFill>
          <a:latin typeface="+mn-lt"/>
          <a:ea typeface="+mn-ea"/>
          <a:cs typeface="+mn-cs"/>
        </a:defRPr>
      </a:lvl8pPr>
      <a:lvl9pPr marL="2796881" indent="-164523" algn="l" defTabSz="658090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29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58090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1pPr>
      <a:lvl2pPr marL="329045" algn="l" defTabSz="658090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2pPr>
      <a:lvl3pPr marL="658090" algn="l" defTabSz="658090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3pPr>
      <a:lvl4pPr marL="987134" algn="l" defTabSz="658090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4pPr>
      <a:lvl5pPr marL="1316179" algn="l" defTabSz="658090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5pPr>
      <a:lvl6pPr marL="1645224" algn="l" defTabSz="658090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6pPr>
      <a:lvl7pPr marL="1974269" algn="l" defTabSz="658090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7pPr>
      <a:lvl8pPr marL="2303313" algn="l" defTabSz="658090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8pPr>
      <a:lvl9pPr marL="2632358" algn="l" defTabSz="658090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2934" y="622913"/>
            <a:ext cx="5682258" cy="22614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934" y="3114550"/>
            <a:ext cx="5682258" cy="7423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2934" y="10844053"/>
            <a:ext cx="1482328" cy="6229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5F5E3-4302-4A42-9D95-073B07A74813}" type="datetimeFigureOut">
              <a:rPr lang="de-DE" smtClean="0"/>
              <a:t>31.01.2024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82317" y="10844053"/>
            <a:ext cx="2223492" cy="6229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52863" y="10844053"/>
            <a:ext cx="1482328" cy="6229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4D7F8-4638-425A-BB85-958ECE9688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4227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l" defTabSz="658825" rtl="0" eaLnBrk="1" latinLnBrk="0" hangingPunct="1">
        <a:lnSpc>
          <a:spcPct val="90000"/>
        </a:lnSpc>
        <a:spcBef>
          <a:spcPct val="0"/>
        </a:spcBef>
        <a:buNone/>
        <a:defRPr sz="3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706" indent="-164706" algn="l" defTabSz="658825" rtl="0" eaLnBrk="1" latinLnBrk="0" hangingPunct="1">
        <a:lnSpc>
          <a:spcPct val="90000"/>
        </a:lnSpc>
        <a:spcBef>
          <a:spcPts val="721"/>
        </a:spcBef>
        <a:buFont typeface="Arial" panose="020B0604020202020204" pitchFamily="34" charset="0"/>
        <a:buChar char="•"/>
        <a:defRPr sz="2017" kern="1200">
          <a:solidFill>
            <a:schemeClr val="tx1"/>
          </a:solidFill>
          <a:latin typeface="+mn-lt"/>
          <a:ea typeface="+mn-ea"/>
          <a:cs typeface="+mn-cs"/>
        </a:defRPr>
      </a:lvl1pPr>
      <a:lvl2pPr marL="494119" indent="-164706" algn="l" defTabSz="658825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729" kern="1200">
          <a:solidFill>
            <a:schemeClr val="tx1"/>
          </a:solidFill>
          <a:latin typeface="+mn-lt"/>
          <a:ea typeface="+mn-ea"/>
          <a:cs typeface="+mn-cs"/>
        </a:defRPr>
      </a:lvl2pPr>
      <a:lvl3pPr marL="823532" indent="-164706" algn="l" defTabSz="658825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441" kern="1200">
          <a:solidFill>
            <a:schemeClr val="tx1"/>
          </a:solidFill>
          <a:latin typeface="+mn-lt"/>
          <a:ea typeface="+mn-ea"/>
          <a:cs typeface="+mn-cs"/>
        </a:defRPr>
      </a:lvl3pPr>
      <a:lvl4pPr marL="1152944" indent="-164706" algn="l" defTabSz="658825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297" kern="1200">
          <a:solidFill>
            <a:schemeClr val="tx1"/>
          </a:solidFill>
          <a:latin typeface="+mn-lt"/>
          <a:ea typeface="+mn-ea"/>
          <a:cs typeface="+mn-cs"/>
        </a:defRPr>
      </a:lvl4pPr>
      <a:lvl5pPr marL="1482357" indent="-164706" algn="l" defTabSz="658825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297" kern="1200">
          <a:solidFill>
            <a:schemeClr val="tx1"/>
          </a:solidFill>
          <a:latin typeface="+mn-lt"/>
          <a:ea typeface="+mn-ea"/>
          <a:cs typeface="+mn-cs"/>
        </a:defRPr>
      </a:lvl5pPr>
      <a:lvl6pPr marL="1811769" indent="-164706" algn="l" defTabSz="658825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297" kern="1200">
          <a:solidFill>
            <a:schemeClr val="tx1"/>
          </a:solidFill>
          <a:latin typeface="+mn-lt"/>
          <a:ea typeface="+mn-ea"/>
          <a:cs typeface="+mn-cs"/>
        </a:defRPr>
      </a:lvl6pPr>
      <a:lvl7pPr marL="2141182" indent="-164706" algn="l" defTabSz="658825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297" kern="1200">
          <a:solidFill>
            <a:schemeClr val="tx1"/>
          </a:solidFill>
          <a:latin typeface="+mn-lt"/>
          <a:ea typeface="+mn-ea"/>
          <a:cs typeface="+mn-cs"/>
        </a:defRPr>
      </a:lvl7pPr>
      <a:lvl8pPr marL="2470595" indent="-164706" algn="l" defTabSz="658825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297" kern="1200">
          <a:solidFill>
            <a:schemeClr val="tx1"/>
          </a:solidFill>
          <a:latin typeface="+mn-lt"/>
          <a:ea typeface="+mn-ea"/>
          <a:cs typeface="+mn-cs"/>
        </a:defRPr>
      </a:lvl8pPr>
      <a:lvl9pPr marL="2800007" indent="-164706" algn="l" defTabSz="658825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2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8825" rtl="0" eaLnBrk="1" latinLnBrk="0" hangingPunct="1">
        <a:defRPr sz="1297" kern="1200">
          <a:solidFill>
            <a:schemeClr val="tx1"/>
          </a:solidFill>
          <a:latin typeface="+mn-lt"/>
          <a:ea typeface="+mn-ea"/>
          <a:cs typeface="+mn-cs"/>
        </a:defRPr>
      </a:lvl1pPr>
      <a:lvl2pPr marL="329413" algn="l" defTabSz="658825" rtl="0" eaLnBrk="1" latinLnBrk="0" hangingPunct="1">
        <a:defRPr sz="1297" kern="1200">
          <a:solidFill>
            <a:schemeClr val="tx1"/>
          </a:solidFill>
          <a:latin typeface="+mn-lt"/>
          <a:ea typeface="+mn-ea"/>
          <a:cs typeface="+mn-cs"/>
        </a:defRPr>
      </a:lvl2pPr>
      <a:lvl3pPr marL="658825" algn="l" defTabSz="658825" rtl="0" eaLnBrk="1" latinLnBrk="0" hangingPunct="1">
        <a:defRPr sz="1297" kern="1200">
          <a:solidFill>
            <a:schemeClr val="tx1"/>
          </a:solidFill>
          <a:latin typeface="+mn-lt"/>
          <a:ea typeface="+mn-ea"/>
          <a:cs typeface="+mn-cs"/>
        </a:defRPr>
      </a:lvl3pPr>
      <a:lvl4pPr marL="988238" algn="l" defTabSz="658825" rtl="0" eaLnBrk="1" latinLnBrk="0" hangingPunct="1">
        <a:defRPr sz="1297" kern="1200">
          <a:solidFill>
            <a:schemeClr val="tx1"/>
          </a:solidFill>
          <a:latin typeface="+mn-lt"/>
          <a:ea typeface="+mn-ea"/>
          <a:cs typeface="+mn-cs"/>
        </a:defRPr>
      </a:lvl4pPr>
      <a:lvl5pPr marL="1317650" algn="l" defTabSz="658825" rtl="0" eaLnBrk="1" latinLnBrk="0" hangingPunct="1">
        <a:defRPr sz="1297" kern="1200">
          <a:solidFill>
            <a:schemeClr val="tx1"/>
          </a:solidFill>
          <a:latin typeface="+mn-lt"/>
          <a:ea typeface="+mn-ea"/>
          <a:cs typeface="+mn-cs"/>
        </a:defRPr>
      </a:lvl5pPr>
      <a:lvl6pPr marL="1647063" algn="l" defTabSz="658825" rtl="0" eaLnBrk="1" latinLnBrk="0" hangingPunct="1">
        <a:defRPr sz="1297" kern="1200">
          <a:solidFill>
            <a:schemeClr val="tx1"/>
          </a:solidFill>
          <a:latin typeface="+mn-lt"/>
          <a:ea typeface="+mn-ea"/>
          <a:cs typeface="+mn-cs"/>
        </a:defRPr>
      </a:lvl6pPr>
      <a:lvl7pPr marL="1976476" algn="l" defTabSz="658825" rtl="0" eaLnBrk="1" latinLnBrk="0" hangingPunct="1">
        <a:defRPr sz="1297" kern="1200">
          <a:solidFill>
            <a:schemeClr val="tx1"/>
          </a:solidFill>
          <a:latin typeface="+mn-lt"/>
          <a:ea typeface="+mn-ea"/>
          <a:cs typeface="+mn-cs"/>
        </a:defRPr>
      </a:lvl7pPr>
      <a:lvl8pPr marL="2305888" algn="l" defTabSz="658825" rtl="0" eaLnBrk="1" latinLnBrk="0" hangingPunct="1">
        <a:defRPr sz="1297" kern="1200">
          <a:solidFill>
            <a:schemeClr val="tx1"/>
          </a:solidFill>
          <a:latin typeface="+mn-lt"/>
          <a:ea typeface="+mn-ea"/>
          <a:cs typeface="+mn-cs"/>
        </a:defRPr>
      </a:lvl8pPr>
      <a:lvl9pPr marL="2635301" algn="l" defTabSz="658825" rtl="0" eaLnBrk="1" latinLnBrk="0" hangingPunct="1">
        <a:defRPr sz="12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4468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>
</file>

<file path=ppt/theme/theme1.xml><?xml version="1.0" encoding="utf-8"?>
<a:theme xmlns:a="http://schemas.openxmlformats.org/drawingml/2006/main" name="sepp.med-Layouts mit eigenen Bildern">
  <a:themeElements>
    <a:clrScheme name="sepp.med">
      <a:dk1>
        <a:srgbClr val="0D3174"/>
      </a:dk1>
      <a:lt1>
        <a:sysClr val="window" lastClr="FFFFFF"/>
      </a:lt1>
      <a:dk2>
        <a:srgbClr val="1D1D1B"/>
      </a:dk2>
      <a:lt2>
        <a:srgbClr val="FBBA00"/>
      </a:lt2>
      <a:accent1>
        <a:srgbClr val="B1B2B3"/>
      </a:accent1>
      <a:accent2>
        <a:srgbClr val="0093D3"/>
      </a:accent2>
      <a:accent3>
        <a:srgbClr val="EC6608"/>
      </a:accent3>
      <a:accent4>
        <a:srgbClr val="0069A9"/>
      </a:accent4>
      <a:accent5>
        <a:srgbClr val="CD1719"/>
      </a:accent5>
      <a:accent6>
        <a:srgbClr val="3AAA35"/>
      </a:accent6>
      <a:hlink>
        <a:srgbClr val="0093D3"/>
      </a:hlink>
      <a:folHlink>
        <a:srgbClr val="0069A9"/>
      </a:folHlink>
    </a:clrScheme>
    <a:fontScheme name="sepp.m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pp.med-Vorlage mit blauem Footer.potx" id="{0931F52D-EF56-44BE-B6C4-4586A1E9D89E}" vid="{D5150514-EA3D-4354-8B7E-982862DE3D8C}"/>
    </a:ext>
  </a:extLst>
</a:theme>
</file>

<file path=ppt/theme/theme2.xml><?xml version="1.0" encoding="utf-8"?>
<a:theme xmlns:a="http://schemas.openxmlformats.org/drawingml/2006/main" name="2_Benutzerdefiniertes Design">
  <a:themeElements>
    <a:clrScheme name="Cliniserve">
      <a:dk1>
        <a:srgbClr val="37393F"/>
      </a:dk1>
      <a:lt1>
        <a:sysClr val="window" lastClr="FFFFFF"/>
      </a:lt1>
      <a:dk2>
        <a:srgbClr val="54555B"/>
      </a:dk2>
      <a:lt2>
        <a:srgbClr val="EFEFF4"/>
      </a:lt2>
      <a:accent1>
        <a:srgbClr val="239CCE"/>
      </a:accent1>
      <a:accent2>
        <a:srgbClr val="26A6C2"/>
      </a:accent2>
      <a:accent3>
        <a:srgbClr val="24B7AB"/>
      </a:accent3>
      <a:accent4>
        <a:srgbClr val="5BBE76"/>
      </a:accent4>
      <a:accent5>
        <a:srgbClr val="73C44E"/>
      </a:accent5>
      <a:accent6>
        <a:srgbClr val="70AD47"/>
      </a:accent6>
      <a:hlink>
        <a:srgbClr val="117098"/>
      </a:hlink>
      <a:folHlink>
        <a:srgbClr val="14847B"/>
      </a:folHlink>
    </a:clrScheme>
    <a:fontScheme name="Cliniserve Master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31A1F575-49FC-4B29-B219-AF8B91764D94}" vid="{4A106E02-3C80-4E8B-98C6-5CFC8F5A14BF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01A5DAA14C9924782683E987A043290" ma:contentTypeVersion="15" ma:contentTypeDescription="Ein neues Dokument erstellen." ma:contentTypeScope="" ma:versionID="4e968a77f774ba6dc8c60d70822ed88c">
  <xsd:schema xmlns:xsd="http://www.w3.org/2001/XMLSchema" xmlns:xs="http://www.w3.org/2001/XMLSchema" xmlns:p="http://schemas.microsoft.com/office/2006/metadata/properties" xmlns:ns2="505199d5-142d-4fd4-81c6-1b46b94dd6ea" xmlns:ns3="cebc4fe3-e3b3-474d-bcec-faa1d8dd76e0" targetNamespace="http://schemas.microsoft.com/office/2006/metadata/properties" ma:root="true" ma:fieldsID="88ccccde2c29f108aed72ac00c7203d5" ns2:_="" ns3:_="">
    <xsd:import namespace="505199d5-142d-4fd4-81c6-1b46b94dd6ea"/>
    <xsd:import namespace="cebc4fe3-e3b3-474d-bcec-faa1d8dd76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5199d5-142d-4fd4-81c6-1b46b94dd6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Bildmarkierungen" ma:readOnly="false" ma:fieldId="{5cf76f15-5ced-4ddc-b409-7134ff3c332f}" ma:taxonomyMulti="true" ma:sspId="cbca3519-9be4-4f32-9bff-0d1695b0f2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c4fe3-e3b3-474d-bcec-faa1d8dd76e0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83c0b3d8-a5e6-46b8-81ae-cd012ee176f2}" ma:internalName="TaxCatchAll" ma:showField="CatchAllData" ma:web="cebc4fe3-e3b3-474d-bcec-faa1d8dd76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05199d5-142d-4fd4-81c6-1b46b94dd6ea">
      <Terms xmlns="http://schemas.microsoft.com/office/infopath/2007/PartnerControls"/>
    </lcf76f155ced4ddcb4097134ff3c332f>
    <TaxCatchAll xmlns="cebc4fe3-e3b3-474d-bcec-faa1d8dd76e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A35885-60ED-48C0-87DB-DF22D8A996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5199d5-142d-4fd4-81c6-1b46b94dd6ea"/>
    <ds:schemaRef ds:uri="cebc4fe3-e3b3-474d-bcec-faa1d8dd76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5468378-70C2-4A75-823A-06DEDE4E1946}">
  <ds:schemaRefs>
    <ds:schemaRef ds:uri="505199d5-142d-4fd4-81c6-1b46b94dd6ea"/>
    <ds:schemaRef ds:uri="http://www.w3.org/XML/1998/namespace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cebc4fe3-e3b3-474d-bcec-faa1d8dd76e0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DBF552A-2D09-43D3-8E94-45BEADAC64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0</Words>
  <Application>Microsoft Office PowerPoint</Application>
  <PresentationFormat>Benutzerdefiniert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</vt:i4>
      </vt:variant>
    </vt:vector>
  </HeadingPairs>
  <TitlesOfParts>
    <vt:vector size="12" baseType="lpstr">
      <vt:lpstr>Arial</vt:lpstr>
      <vt:lpstr>Calibri</vt:lpstr>
      <vt:lpstr>Calibri Light</vt:lpstr>
      <vt:lpstr>Open Sans</vt:lpstr>
      <vt:lpstr>Open Sans Condensed</vt:lpstr>
      <vt:lpstr>Open Sans Condensed Light</vt:lpstr>
      <vt:lpstr>Open Sans Light</vt:lpstr>
      <vt:lpstr>Wingdings</vt:lpstr>
      <vt:lpstr>sepp.med-Layouts mit eigenen Bildern</vt:lpstr>
      <vt:lpstr>2_Benutzerdefiniertes Design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Freimann, Sebastian</dc:creator>
  <cp:lastModifiedBy>Freimann, Sebastian</cp:lastModifiedBy>
  <cp:revision>1</cp:revision>
  <dcterms:created xsi:type="dcterms:W3CDTF">2023-03-16T09:59:52Z</dcterms:created>
  <dcterms:modified xsi:type="dcterms:W3CDTF">2024-01-31T09:49:41Z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0x010100001A5DAA14C9924782683E987A043290</vt:lpwstr>
  </property>
  <property fmtid="{D5CDD505-2E9C-101B-9397-08002B2CF9AE}" pid="3" name="MediaServiceImageTags">
    <vt:lpwstr/>
  </property>
  <property fmtid="{D5CDD505-2E9C-101B-9397-08002B2CF9AE}" pid="4" name="Order">
    <vt:lpwstr>2033800.00000000</vt:lpwstr>
  </property>
</Properties>
</file>