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5" r:id="rId4"/>
    <p:sldMasterId id="2147483667" r:id="rId5"/>
    <p:sldMasterId id="2147483690" r:id="rId6"/>
    <p:sldMasterId id="2147483666" r:id="rId7"/>
  </p:sldMasterIdLst>
  <p:notesMasterIdLst>
    <p:notesMasterId r:id="rId9"/>
  </p:notesMasterIdLst>
  <p:sldIdLst>
    <p:sldId id="497" r:id="rId8"/>
  </p:sldIdLst>
  <p:sldSz cx="12192000" cy="6858000"/>
  <p:notesSz cx="6858000" cy="9144000"/>
  <p:embeddedFontLst>
    <p:embeddedFont>
      <p:font typeface="Blogger Sans" panose="0200050603000002000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A6"/>
    <a:srgbClr val="FFFFFF"/>
    <a:srgbClr val="64B4E6"/>
    <a:srgbClr val="FFCC00"/>
    <a:srgbClr val="000000"/>
    <a:srgbClr val="006DA7"/>
    <a:srgbClr val="003399"/>
    <a:srgbClr val="FFF200"/>
    <a:srgbClr val="00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3030" autoAdjust="0"/>
  </p:normalViewPr>
  <p:slideViewPr>
    <p:cSldViewPr snapToGrid="0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font" Target="fonts/font4.fntdata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67291-92FF-4822-B10A-9C364A5BF47B}" type="datetimeFigureOut">
              <a:rPr lang="en-IE" smtClean="0"/>
              <a:t>24/08/2026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DE34A-DA7C-4CBF-A4AF-0F0607A25A30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20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F9A04-2D22-47C7-BA5D-29C82B8A783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046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4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4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4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section title</a:t>
            </a:r>
            <a:endParaRPr lang="en-GR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  <a:endParaRPr lang="en-GR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62E82CB-CA51-DDAB-1928-E20436008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0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section title</a:t>
            </a:r>
            <a:endParaRPr lang="en-GR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7C6A36B-71F5-85DB-4EC9-6D64FDE860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3A28F04-8CDC-C671-8F08-48430C5287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9657025-A186-98E9-B82C-30C3E99EF1F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F9856A0-6724-7D7F-3BD7-EC24560B4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  <a:endParaRPr lang="en-GR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D3D6E6-5017-AA86-D88E-70AB4F0D9B1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8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section title</a:t>
            </a:r>
            <a:endParaRPr lang="en-GR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  <a:endParaRPr lang="en-GR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23156C-084E-FAE2-C86F-28D3FFCE9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9086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section title</a:t>
            </a:r>
            <a:endParaRPr lang="en-GR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  <a:endParaRPr lang="en-GR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53AB58D-2650-D511-F6F0-01D8723331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C59FBD4-FF49-C3FF-AEF9-42F76101E2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4632876"/>
            <a:ext cx="2225124" cy="22251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C32088F-82E9-A921-6159-8C2CF4766D6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591183" y="4632876"/>
            <a:ext cx="2225124" cy="222512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804F4B1-B6B8-B041-BC1D-064C528C587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0500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3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21D5C66-9D6E-B16B-60DE-EBB0CA8CB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32E6198D-AF67-4A00-E163-A574861ADD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4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216FA8-65BE-F231-1BAB-DD8AE089AB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D44D3FAA-1807-5C44-9008-1AB6810BC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4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711249"/>
            <a:ext cx="10979999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2243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96FB18-1EF1-C5E2-FF09-45BBA491A8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675943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6087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608302-573D-415A-9092-1F825377E55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32357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58A52C-711A-DB4F-DDED-8177C865866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35010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DDC7AA9E-C5C1-2F19-246A-099B5852E9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74FF617-6A45-8AEE-52B9-F09358386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14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877AEC2C-A52B-A78E-2510-C7183ECA89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C9DD935F-40C4-B684-9804-41F82CA621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 with background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C030B65-D871-6685-F387-A818A3BC99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54014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02304 h 6858000"/>
              <a:gd name="connsiteX5" fmla="*/ 305987 w 12192000"/>
              <a:gd name="connsiteY5" fmla="*/ 1412667 h 6858000"/>
              <a:gd name="connsiteX6" fmla="*/ 614463 w 12192000"/>
              <a:gd name="connsiteY6" fmla="*/ 1416329 h 6858000"/>
              <a:gd name="connsiteX7" fmla="*/ 3604121 w 12192000"/>
              <a:gd name="connsiteY7" fmla="*/ 681651 h 6858000"/>
              <a:gd name="connsiteX8" fmla="*/ 4969651 w 12192000"/>
              <a:gd name="connsiteY8" fmla="*/ 564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5154014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02304"/>
                </a:lnTo>
                <a:lnTo>
                  <a:pt x="305987" y="1412667"/>
                </a:lnTo>
                <a:cubicBezTo>
                  <a:pt x="412669" y="1415130"/>
                  <a:pt x="515412" y="1416329"/>
                  <a:pt x="614463" y="1416329"/>
                </a:cubicBezTo>
                <a:cubicBezTo>
                  <a:pt x="2291008" y="1416329"/>
                  <a:pt x="2905944" y="1072346"/>
                  <a:pt x="3604121" y="681651"/>
                </a:cubicBezTo>
                <a:cubicBezTo>
                  <a:pt x="3969583" y="477192"/>
                  <a:pt x="4369836" y="253176"/>
                  <a:pt x="4969651" y="5640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711249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01613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7F39D-B3C2-DC88-C102-F4DD6D39F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70700"/>
              <a:gd name="connsiteX1" fmla="*/ 7023254 w 12192000"/>
              <a:gd name="connsiteY1" fmla="*/ 0 h 6870700"/>
              <a:gd name="connsiteX2" fmla="*/ 7211591 w 12192000"/>
              <a:gd name="connsiteY2" fmla="*/ 57618 h 6870700"/>
              <a:gd name="connsiteX3" fmla="*/ 8577121 w 12192000"/>
              <a:gd name="connsiteY3" fmla="*/ 682867 h 6870700"/>
              <a:gd name="connsiteX4" fmla="*/ 11566779 w 12192000"/>
              <a:gd name="connsiteY4" fmla="*/ 1417545 h 6870700"/>
              <a:gd name="connsiteX5" fmla="*/ 11875255 w 12192000"/>
              <a:gd name="connsiteY5" fmla="*/ 1413883 h 6870700"/>
              <a:gd name="connsiteX6" fmla="*/ 12192000 w 12192000"/>
              <a:gd name="connsiteY6" fmla="*/ 1403156 h 6870700"/>
              <a:gd name="connsiteX7" fmla="*/ 12192000 w 12192000"/>
              <a:gd name="connsiteY7" fmla="*/ 6870700 h 6870700"/>
              <a:gd name="connsiteX8" fmla="*/ 0 w 12192000"/>
              <a:gd name="connsiteY8" fmla="*/ 687070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70700">
                <a:moveTo>
                  <a:pt x="0" y="0"/>
                </a:moveTo>
                <a:lnTo>
                  <a:pt x="7023254" y="0"/>
                </a:lnTo>
                <a:lnTo>
                  <a:pt x="7211591" y="57618"/>
                </a:lnTo>
                <a:cubicBezTo>
                  <a:pt x="7811406" y="254392"/>
                  <a:pt x="8211660" y="478409"/>
                  <a:pt x="8577121" y="682867"/>
                </a:cubicBezTo>
                <a:cubicBezTo>
                  <a:pt x="9275298" y="1073562"/>
                  <a:pt x="9890234" y="1417545"/>
                  <a:pt x="11566779" y="1417545"/>
                </a:cubicBezTo>
                <a:cubicBezTo>
                  <a:pt x="11665831" y="1417545"/>
                  <a:pt x="11768573" y="1416346"/>
                  <a:pt x="11875255" y="1413883"/>
                </a:cubicBezTo>
                <a:lnTo>
                  <a:pt x="12192000" y="1403156"/>
                </a:lnTo>
                <a:lnTo>
                  <a:pt x="12192000" y="6870700"/>
                </a:lnTo>
                <a:lnTo>
                  <a:pt x="0" y="68707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C1C0CB-A468-C541-B1E4-8C494610C4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683500"/>
            <a:ext cx="5284054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97336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F12F801-9558-A127-1A06-894F350F67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152326 w 12192000"/>
              <a:gd name="connsiteY3" fmla="*/ 6858000 h 6858000"/>
              <a:gd name="connsiteX4" fmla="*/ 4963348 w 12192000"/>
              <a:gd name="connsiteY4" fmla="*/ 6800187 h 6858000"/>
              <a:gd name="connsiteX5" fmla="*/ 3597818 w 12192000"/>
              <a:gd name="connsiteY5" fmla="*/ 6174937 h 6858000"/>
              <a:gd name="connsiteX6" fmla="*/ 608160 w 12192000"/>
              <a:gd name="connsiteY6" fmla="*/ 5440259 h 6858000"/>
              <a:gd name="connsiteX7" fmla="*/ 299684 w 12192000"/>
              <a:gd name="connsiteY7" fmla="*/ 5443921 h 6858000"/>
              <a:gd name="connsiteX8" fmla="*/ 0 w 12192000"/>
              <a:gd name="connsiteY8" fmla="*/ 54540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5152326" y="6858000"/>
                </a:lnTo>
                <a:lnTo>
                  <a:pt x="4963348" y="6800187"/>
                </a:lnTo>
                <a:cubicBezTo>
                  <a:pt x="4363533" y="6603412"/>
                  <a:pt x="3963280" y="6379396"/>
                  <a:pt x="3597818" y="6174937"/>
                </a:cubicBezTo>
                <a:cubicBezTo>
                  <a:pt x="2899641" y="5784242"/>
                  <a:pt x="2284705" y="5440259"/>
                  <a:pt x="608160" y="5440259"/>
                </a:cubicBezTo>
                <a:cubicBezTo>
                  <a:pt x="509109" y="5440259"/>
                  <a:pt x="406366" y="5441458"/>
                  <a:pt x="299684" y="5443921"/>
                </a:cubicBezTo>
                <a:lnTo>
                  <a:pt x="0" y="545407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FD9E2A-F0FF-A687-EB13-2DEAF4CFD4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280664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/>
            </a:p>
          </p:txBody>
        </p:sp>
      </p:grpSp>
      <p:sp>
        <p:nvSpPr>
          <p:cNvPr id="66" name="Picture Placeholder 65">
            <a:extLst>
              <a:ext uri="{FF2B5EF4-FFF2-40B4-BE49-F238E27FC236}">
                <a16:creationId xmlns:a16="http://schemas.microsoft.com/office/drawing/2014/main" id="{23EA9F57-52E3-87CF-357D-EF89368525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83400"/>
          </a:xfrm>
          <a:custGeom>
            <a:avLst/>
            <a:gdLst>
              <a:gd name="connsiteX0" fmla="*/ 0 w 12192000"/>
              <a:gd name="connsiteY0" fmla="*/ 0 h 6883400"/>
              <a:gd name="connsiteX1" fmla="*/ 12192000 w 12192000"/>
              <a:gd name="connsiteY1" fmla="*/ 0 h 6883400"/>
              <a:gd name="connsiteX2" fmla="*/ 12192000 w 12192000"/>
              <a:gd name="connsiteY2" fmla="*/ 5457227 h 6883400"/>
              <a:gd name="connsiteX3" fmla="*/ 11887597 w 12192000"/>
              <a:gd name="connsiteY3" fmla="*/ 5446918 h 6883400"/>
              <a:gd name="connsiteX4" fmla="*/ 11579121 w 12192000"/>
              <a:gd name="connsiteY4" fmla="*/ 5443255 h 6883400"/>
              <a:gd name="connsiteX5" fmla="*/ 8589463 w 12192000"/>
              <a:gd name="connsiteY5" fmla="*/ 6177933 h 6883400"/>
              <a:gd name="connsiteX6" fmla="*/ 7223933 w 12192000"/>
              <a:gd name="connsiteY6" fmla="*/ 6803183 h 6883400"/>
              <a:gd name="connsiteX7" fmla="*/ 6961722 w 12192000"/>
              <a:gd name="connsiteY7" fmla="*/ 6883400 h 6883400"/>
              <a:gd name="connsiteX8" fmla="*/ 0 w 12192000"/>
              <a:gd name="connsiteY8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83400">
                <a:moveTo>
                  <a:pt x="0" y="0"/>
                </a:moveTo>
                <a:lnTo>
                  <a:pt x="12192000" y="0"/>
                </a:lnTo>
                <a:lnTo>
                  <a:pt x="12192000" y="5457227"/>
                </a:lnTo>
                <a:lnTo>
                  <a:pt x="11887597" y="5446918"/>
                </a:lnTo>
                <a:cubicBezTo>
                  <a:pt x="11780915" y="5444454"/>
                  <a:pt x="11678172" y="5443255"/>
                  <a:pt x="11579121" y="5443255"/>
                </a:cubicBezTo>
                <a:cubicBezTo>
                  <a:pt x="9902576" y="5443255"/>
                  <a:pt x="9287640" y="5787238"/>
                  <a:pt x="8589463" y="6177933"/>
                </a:cubicBezTo>
                <a:cubicBezTo>
                  <a:pt x="8224002" y="6382392"/>
                  <a:pt x="7823749" y="6606408"/>
                  <a:pt x="7223933" y="6803183"/>
                </a:cubicBezTo>
                <a:lnTo>
                  <a:pt x="6961722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Click to add title</a:t>
            </a:r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6FAF12-0C9E-F4C1-CE36-476CDB17CD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Add text and resize text box after background image is added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61985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Thank you</a:t>
            </a:r>
            <a:endParaRPr lang="en-GR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>
                <a:solidFill>
                  <a:srgbClr val="006BA6"/>
                </a:solidFill>
              </a:rPr>
              <a:t>#EENCanHelp</a:t>
            </a:r>
          </a:p>
        </p:txBody>
      </p:sp>
    </p:spTree>
    <p:extLst>
      <p:ext uri="{BB962C8B-B14F-4D97-AF65-F5344CB8AC3E}">
        <p14:creationId xmlns:p14="http://schemas.microsoft.com/office/powerpoint/2010/main" val="39355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Thank you</a:t>
            </a:r>
            <a:endParaRPr lang="en-GR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Name Surname</a:t>
            </a:r>
            <a:endParaRPr lang="en-GR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1F5215E-859B-0D19-DD1C-8B2212CBBA1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8241" y="3400214"/>
            <a:ext cx="921798" cy="9217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A</a:t>
            </a:r>
            <a:r>
              <a:rPr lang="en-GR"/>
              <a:t>dd photo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Position</a:t>
            </a:r>
            <a:endParaRPr lang="en-GR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09238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Company</a:t>
            </a:r>
            <a:endParaRPr lang="en-GR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9238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Contact details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801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/>
              <a:t>Thank you</a:t>
            </a:r>
            <a:endParaRPr lang="en-GR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234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Name Surname</a:t>
            </a:r>
            <a:endParaRPr lang="en-GR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234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Position</a:t>
            </a:r>
            <a:endParaRPr lang="en-GR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234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Company</a:t>
            </a:r>
            <a:endParaRPr lang="en-GR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9234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Contact details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2787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8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1" r:id="rId2"/>
    <p:sldLayoutId id="2147483660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78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7" r:id="rId2"/>
    <p:sldLayoutId id="2147483679" r:id="rId3"/>
    <p:sldLayoutId id="2147483689" r:id="rId4"/>
    <p:sldLayoutId id="2147483668" r:id="rId5"/>
    <p:sldLayoutId id="2147483683" r:id="rId6"/>
    <p:sldLayoutId id="2147483684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5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45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44594-4361-DD8B-1E37-66A33761C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97A3CF-37B1-3859-158C-BBB08F6A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46" y="912246"/>
            <a:ext cx="7352295" cy="961040"/>
          </a:xfrm>
        </p:spPr>
        <p:txBody>
          <a:bodyPr/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 </a:t>
            </a:r>
            <a:r>
              <a:rPr lang="de-DE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City (Country) </a:t>
            </a:r>
            <a:r>
              <a:rPr lang="de-DE" sz="2000" dirty="0">
                <a:highlight>
                  <a:srgbClr val="FFCC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de-DE" sz="2000" dirty="0">
              <a:solidFill>
                <a:srgbClr val="64B4E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3167D53-7E90-2845-E502-384E66D2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825" y="150140"/>
            <a:ext cx="1592353" cy="630201"/>
          </a:xfrm>
          <a:prstGeom prst="rect">
            <a:avLst/>
          </a:prstGeom>
        </p:spPr>
      </p:pic>
      <p:sp>
        <p:nvSpPr>
          <p:cNvPr id="4" name="Titel 2">
            <a:extLst>
              <a:ext uri="{FF2B5EF4-FFF2-40B4-BE49-F238E27FC236}">
                <a16:creationId xmlns:a16="http://schemas.microsoft.com/office/drawing/2014/main" id="{D0A0A246-EB7F-BC2F-0ADD-3D028511E713}"/>
              </a:ext>
            </a:extLst>
          </p:cNvPr>
          <p:cNvSpPr txBox="1">
            <a:spLocks/>
          </p:cNvSpPr>
          <p:nvPr/>
        </p:nvSpPr>
        <p:spPr>
          <a:xfrm>
            <a:off x="9083710" y="0"/>
            <a:ext cx="3108290" cy="590527"/>
          </a:xfrm>
          <a:prstGeom prst="rect">
            <a:avLst/>
          </a:prstGeom>
        </p:spPr>
        <p:txBody>
          <a:bodyPr l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pPr algn="r"/>
            <a:r>
              <a:rPr lang="de-DE" sz="32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EEN@it-sa</a:t>
            </a:r>
            <a:r>
              <a:rPr lang="de-DE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E1CF547-EBDC-4A71-54C0-7CB94851578C}"/>
              </a:ext>
            </a:extLst>
          </p:cNvPr>
          <p:cNvSpPr/>
          <p:nvPr/>
        </p:nvSpPr>
        <p:spPr>
          <a:xfrm>
            <a:off x="10474751" y="912246"/>
            <a:ext cx="1383752" cy="121640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Logo </a:t>
            </a:r>
            <a:r>
              <a:rPr lang="de-DE" dirty="0" err="1"/>
              <a:t>company</a:t>
            </a:r>
            <a:endParaRPr lang="de-DE" dirty="0"/>
          </a:p>
        </p:txBody>
      </p:sp>
      <p:sp>
        <p:nvSpPr>
          <p:cNvPr id="10" name="Titel 6">
            <a:extLst>
              <a:ext uri="{FF2B5EF4-FFF2-40B4-BE49-F238E27FC236}">
                <a16:creationId xmlns:a16="http://schemas.microsoft.com/office/drawing/2014/main" id="{3015B177-3FDD-E70F-1EB1-44698264B213}"/>
              </a:ext>
            </a:extLst>
          </p:cNvPr>
          <p:cNvSpPr txBox="1">
            <a:spLocks/>
          </p:cNvSpPr>
          <p:nvPr/>
        </p:nvSpPr>
        <p:spPr>
          <a:xfrm>
            <a:off x="8706895" y="2128650"/>
            <a:ext cx="3151608" cy="377545"/>
          </a:xfrm>
          <a:prstGeom prst="rect">
            <a:avLst/>
          </a:prstGeom>
        </p:spPr>
        <p:txBody>
          <a:bodyPr l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de-DE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 </a:t>
            </a:r>
            <a:r>
              <a:rPr lang="de-DE" sz="12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</a:t>
            </a:r>
            <a:endParaRPr lang="de-DE" sz="12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85A26F2-BA42-6274-88B4-911AE4C976E4}"/>
              </a:ext>
            </a:extLst>
          </p:cNvPr>
          <p:cNvSpPr/>
          <p:nvPr/>
        </p:nvSpPr>
        <p:spPr>
          <a:xfrm>
            <a:off x="324646" y="1831610"/>
            <a:ext cx="5091416" cy="4848671"/>
          </a:xfrm>
          <a:prstGeom prst="rect">
            <a:avLst/>
          </a:prstGeom>
          <a:noFill/>
          <a:ln w="19050">
            <a:solidFill>
              <a:srgbClr val="006B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Short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doing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endParaRPr lang="de-DE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…. </a:t>
            </a: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like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also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picture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inside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frame (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9D03999-1E36-6F60-186A-90224C3A5288}"/>
              </a:ext>
            </a:extLst>
          </p:cNvPr>
          <p:cNvSpPr/>
          <p:nvPr/>
        </p:nvSpPr>
        <p:spPr>
          <a:xfrm>
            <a:off x="5546438" y="2622620"/>
            <a:ext cx="6320915" cy="2106731"/>
          </a:xfrm>
          <a:prstGeom prst="rect">
            <a:avLst/>
          </a:prstGeom>
          <a:noFill/>
          <a:ln w="19050">
            <a:solidFill>
              <a:srgbClr val="006B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offer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Relevant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markets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….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6A02F9F-3549-C8BC-C378-FA5C2B77FD7C}"/>
              </a:ext>
            </a:extLst>
          </p:cNvPr>
          <p:cNvSpPr/>
          <p:nvPr/>
        </p:nvSpPr>
        <p:spPr>
          <a:xfrm>
            <a:off x="8706895" y="912246"/>
            <a:ext cx="1383752" cy="121640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Picture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person</a:t>
            </a:r>
            <a:endParaRPr lang="de-DE" dirty="0"/>
          </a:p>
        </p:txBody>
      </p:sp>
      <p:sp>
        <p:nvSpPr>
          <p:cNvPr id="14" name="Titel 6">
            <a:extLst>
              <a:ext uri="{FF2B5EF4-FFF2-40B4-BE49-F238E27FC236}">
                <a16:creationId xmlns:a16="http://schemas.microsoft.com/office/drawing/2014/main" id="{5E28E2E6-92DB-4E2D-BF3D-71B63CE07E33}"/>
              </a:ext>
            </a:extLst>
          </p:cNvPr>
          <p:cNvSpPr txBox="1">
            <a:spLocks/>
          </p:cNvSpPr>
          <p:nvPr/>
        </p:nvSpPr>
        <p:spPr>
          <a:xfrm>
            <a:off x="5849730" y="1044151"/>
            <a:ext cx="2857165" cy="961040"/>
          </a:xfrm>
          <a:prstGeom prst="rect">
            <a:avLst/>
          </a:prstGeom>
        </p:spPr>
        <p:txBody>
          <a:bodyPr l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pPr algn="r"/>
            <a:r>
              <a:rPr lang="de-DE" sz="20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 </a:t>
            </a:r>
            <a:r>
              <a:rPr lang="de-DE" sz="2000" dirty="0" err="1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de-DE" sz="20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</a:t>
            </a:r>
            <a:endParaRPr lang="de-DE" sz="2000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de-DE" sz="1600" b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E-Mail: </a:t>
            </a:r>
            <a:r>
              <a:rPr lang="de-DE" sz="1600" b="0" dirty="0">
                <a:solidFill>
                  <a:srgbClr val="FF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de-DE" sz="1600" b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de-DE" sz="1600" b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Phone: </a:t>
            </a:r>
            <a:r>
              <a:rPr lang="de-DE" sz="1600" b="0" dirty="0">
                <a:solidFill>
                  <a:srgbClr val="FF000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EA69B1E-1441-7300-50EC-4D50DB2DB891}"/>
              </a:ext>
            </a:extLst>
          </p:cNvPr>
          <p:cNvSpPr/>
          <p:nvPr/>
        </p:nvSpPr>
        <p:spPr>
          <a:xfrm>
            <a:off x="5547636" y="4735364"/>
            <a:ext cx="6320915" cy="1944918"/>
          </a:xfrm>
          <a:prstGeom prst="rect">
            <a:avLst/>
          </a:prstGeom>
          <a:noFill/>
          <a:ln w="19050">
            <a:solidFill>
              <a:srgbClr val="006B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looking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cooperation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interests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992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ahnuwoev1tn7uv76ymchx8yry2stdt"/>
</p:tagLst>
</file>

<file path=ppt/theme/theme1.xml><?xml version="1.0" encoding="utf-8"?>
<a:theme xmlns:a="http://schemas.openxmlformats.org/drawingml/2006/main" name="Se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 with background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inal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bc4fe3-e3b3-474d-bcec-faa1d8dd76e0" xsi:nil="true"/>
    <lcf76f155ced4ddcb4097134ff3c332f xmlns="505199d5-142d-4fd4-81c6-1b46b94dd6ea">
      <Terms xmlns="http://schemas.microsoft.com/office/infopath/2007/PartnerControls"/>
    </lcf76f155ced4ddcb4097134ff3c332f>
    <SharedWithUsers xmlns="cebc4fe3-e3b3-474d-bcec-faa1d8dd76e0">
      <UserInfo>
        <DisplayName/>
        <AccountId xsi:nil="true"/>
        <AccountType/>
      </UserInfo>
    </SharedWithUsers>
    <DonauregioninDeggendorf xmlns="505199d5-142d-4fd4-81c6-1b46b94dd6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01A5DAA14C9924782683E987A043290" ma:contentTypeVersion="17" ma:contentTypeDescription="Ein neues Dokument erstellen." ma:contentTypeScope="" ma:versionID="9a016aae01aa954fd6a70cacd4a8f58f">
  <xsd:schema xmlns:xsd="http://www.w3.org/2001/XMLSchema" xmlns:xs="http://www.w3.org/2001/XMLSchema" xmlns:p="http://schemas.microsoft.com/office/2006/metadata/properties" xmlns:ns2="cebc4fe3-e3b3-474d-bcec-faa1d8dd76e0" xmlns:ns3="505199d5-142d-4fd4-81c6-1b46b94dd6ea" targetNamespace="http://schemas.microsoft.com/office/2006/metadata/properties" ma:root="true" ma:fieldsID="ab080dc692c61bf9b0a7b56d5cdad943" ns2:_="" ns3:_="">
    <xsd:import namespace="cebc4fe3-e3b3-474d-bcec-faa1d8dd76e0"/>
    <xsd:import namespace="505199d5-142d-4fd4-81c6-1b46b94dd6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DonauregioninDeggendorf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bc4fe3-e3b3-474d-bcec-faa1d8dd76e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db05d4-1e48-4fc2-b782-0874a778b80b}" ma:internalName="TaxCatchAll" ma:showField="CatchAllData" ma:web="cebc4fe3-e3b3-474d-bcec-faa1d8dd7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199d5-142d-4fd4-81c6-1b46b94dd6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cbca3519-9be4-4f32-9bff-0d1695b0f2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nauregioninDeggendorf" ma:index="23" nillable="true" ma:displayName="Donauregion in Deggendorf" ma:description="kostenfreie Veranstaltung" ma:format="Dropdown" ma:internalName="DonauregioninDeggendorf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AC08F7-0D9B-4A1A-89AA-09223647367A}">
  <ds:schemaRefs>
    <ds:schemaRef ds:uri="505199d5-142d-4fd4-81c6-1b46b94dd6ea"/>
    <ds:schemaRef ds:uri="cebc4fe3-e3b3-474d-bcec-faa1d8dd76e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0B2DFB-366D-426E-98B3-A31F0A1AA7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49B87F-475F-497E-8BFB-1C759030D3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bc4fe3-e3b3-474d-bcec-faa1d8dd76e0"/>
    <ds:schemaRef ds:uri="505199d5-142d-4fd4-81c6-1b46b94dd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Breitbild</PresentationFormat>
  <Paragraphs>33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Blogger Sans</vt:lpstr>
      <vt:lpstr>Sections</vt:lpstr>
      <vt:lpstr>Content</vt:lpstr>
      <vt:lpstr>Content with background image</vt:lpstr>
      <vt:lpstr>Final slide</vt:lpstr>
      <vt:lpstr>Company name, City (Country)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PowerPoint Presentation</dc:title>
  <dc:creator>EISMEA Team</dc:creator>
  <cp:lastModifiedBy>Kristina Abelhans</cp:lastModifiedBy>
  <cp:revision>3</cp:revision>
  <dcterms:created xsi:type="dcterms:W3CDTF">2023-04-12T07:12:26Z</dcterms:created>
  <dcterms:modified xsi:type="dcterms:W3CDTF">2026-08-24T08:22:35Z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2023-05-25T08:10:55Z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e545143c-4e5e-418e-8e9d-16225d304c25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0x010100001A5DAA14C9924782683E987A043290</vt:lpwstr>
  </property>
  <property fmtid="{D5CDD505-2E9C-101B-9397-08002B2CF9AE}" pid="10" name="Order">
    <vt:r8>42700</vt:r8>
  </property>
  <property fmtid="{D5CDD505-2E9C-101B-9397-08002B2CF9AE}" pid="11" name="xd_ProgID">
    <vt:lpwstr/>
  </property>
  <property fmtid="{D5CDD505-2E9C-101B-9397-08002B2CF9AE}" pid="12" name="MediaServiceImageTags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bool>false</vt:bool>
  </property>
</Properties>
</file>