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5" r:id="rId4"/>
    <p:sldMasterId id="2147483667" r:id="rId5"/>
    <p:sldMasterId id="2147483690" r:id="rId6"/>
    <p:sldMasterId id="2147483666" r:id="rId7"/>
  </p:sldMasterIdLst>
  <p:notesMasterIdLst>
    <p:notesMasterId r:id="rId9"/>
  </p:notesMasterIdLst>
  <p:sldIdLst>
    <p:sldId id="497" r:id="rId8"/>
  </p:sldIdLst>
  <p:sldSz cx="12192000" cy="6858000"/>
  <p:notesSz cx="6858000" cy="9144000"/>
  <p:embeddedFontLst>
    <p:embeddedFont>
      <p:font typeface="Blogger Sans" panose="0200050603000002000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A6"/>
    <a:srgbClr val="FFFFFF"/>
    <a:srgbClr val="64B4E6"/>
    <a:srgbClr val="FFCC00"/>
    <a:srgbClr val="000000"/>
    <a:srgbClr val="006DA7"/>
    <a:srgbClr val="003399"/>
    <a:srgbClr val="FFF200"/>
    <a:srgbClr val="005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7E461E-2E9E-43C9-85E6-A2A09277CC69}" v="19" dt="2026-07-23T10:17:26.3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030" autoAdjust="0"/>
  </p:normalViewPr>
  <p:slideViewPr>
    <p:cSldViewPr snapToGrid="0">
      <p:cViewPr varScale="1">
        <p:scale>
          <a:sx n="148" d="100"/>
          <a:sy n="148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font" Target="fonts/font2.fntdata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ppert, Patricia" userId="b41008e0-9b17-4d81-ab43-dc93b61cd500" providerId="ADAL" clId="{37EF4D97-D4BD-48F3-BDFA-40736845BBFA}"/>
    <pc:docChg chg="undo custSel modSld">
      <pc:chgData name="Ruppert, Patricia" userId="b41008e0-9b17-4d81-ab43-dc93b61cd500" providerId="ADAL" clId="{37EF4D97-D4BD-48F3-BDFA-40736845BBFA}" dt="2026-07-23T12:34:12.750" v="2613" actId="20577"/>
      <pc:docMkLst>
        <pc:docMk/>
      </pc:docMkLst>
      <pc:sldChg chg="addSp delSp modSp mod">
        <pc:chgData name="Ruppert, Patricia" userId="b41008e0-9b17-4d81-ab43-dc93b61cd500" providerId="ADAL" clId="{37EF4D97-D4BD-48F3-BDFA-40736845BBFA}" dt="2026-07-23T12:34:12.750" v="2613" actId="20577"/>
        <pc:sldMkLst>
          <pc:docMk/>
          <pc:sldMk cId="1692992713" sldId="497"/>
        </pc:sldMkLst>
        <pc:spChg chg="mod">
          <ac:chgData name="Ruppert, Patricia" userId="b41008e0-9b17-4d81-ab43-dc93b61cd500" providerId="ADAL" clId="{37EF4D97-D4BD-48F3-BDFA-40736845BBFA}" dt="2026-07-23T09:17:16.474" v="1067" actId="20577"/>
          <ac:spMkLst>
            <pc:docMk/>
            <pc:sldMk cId="1692992713" sldId="497"/>
            <ac:spMk id="4" creationId="{D0A0A246-EB7F-BC2F-0ADD-3D028511E713}"/>
          </ac:spMkLst>
        </pc:spChg>
        <pc:spChg chg="mod">
          <ac:chgData name="Ruppert, Patricia" userId="b41008e0-9b17-4d81-ab43-dc93b61cd500" providerId="ADAL" clId="{37EF4D97-D4BD-48F3-BDFA-40736845BBFA}" dt="2026-07-23T10:17:04.247" v="2603" actId="1076"/>
          <ac:spMkLst>
            <pc:docMk/>
            <pc:sldMk cId="1692992713" sldId="497"/>
            <ac:spMk id="7" creationId="{5497A3CF-37B1-3859-158C-BBB08F6ADF0C}"/>
          </ac:spMkLst>
        </pc:spChg>
        <pc:spChg chg="mod">
          <ac:chgData name="Ruppert, Patricia" userId="b41008e0-9b17-4d81-ab43-dc93b61cd500" providerId="ADAL" clId="{37EF4D97-D4BD-48F3-BDFA-40736845BBFA}" dt="2026-07-23T10:17:26.339" v="2606" actId="164"/>
          <ac:spMkLst>
            <pc:docMk/>
            <pc:sldMk cId="1692992713" sldId="497"/>
            <ac:spMk id="8" creationId="{6E1CF547-EBDC-4A71-54C0-7CB94851578C}"/>
          </ac:spMkLst>
        </pc:spChg>
        <pc:spChg chg="del mod">
          <ac:chgData name="Ruppert, Patricia" userId="b41008e0-9b17-4d81-ab43-dc93b61cd500" providerId="ADAL" clId="{37EF4D97-D4BD-48F3-BDFA-40736845BBFA}" dt="2026-07-23T08:51:23.713" v="157" actId="478"/>
          <ac:spMkLst>
            <pc:docMk/>
            <pc:sldMk cId="1692992713" sldId="497"/>
            <ac:spMk id="10" creationId="{3015B177-3FDD-E70F-1EB1-44698264B213}"/>
          </ac:spMkLst>
        </pc:spChg>
        <pc:spChg chg="add del mod topLvl">
          <ac:chgData name="Ruppert, Patricia" userId="b41008e0-9b17-4d81-ab43-dc93b61cd500" providerId="ADAL" clId="{37EF4D97-D4BD-48F3-BDFA-40736845BBFA}" dt="2026-07-23T10:10:54.210" v="2526" actId="164"/>
          <ac:spMkLst>
            <pc:docMk/>
            <pc:sldMk cId="1692992713" sldId="497"/>
            <ac:spMk id="11" creationId="{685A26F2-BA42-6274-88B4-911AE4C976E4}"/>
          </ac:spMkLst>
        </pc:spChg>
        <pc:spChg chg="add del mod">
          <ac:chgData name="Ruppert, Patricia" userId="b41008e0-9b17-4d81-ab43-dc93b61cd500" providerId="ADAL" clId="{37EF4D97-D4BD-48F3-BDFA-40736845BBFA}" dt="2026-07-23T10:12:16.435" v="2546" actId="164"/>
          <ac:spMkLst>
            <pc:docMk/>
            <pc:sldMk cId="1692992713" sldId="497"/>
            <ac:spMk id="12" creationId="{C9D03999-1E36-6F60-186A-90224C3A5288}"/>
          </ac:spMkLst>
        </pc:spChg>
        <pc:spChg chg="mod topLvl">
          <ac:chgData name="Ruppert, Patricia" userId="b41008e0-9b17-4d81-ab43-dc93b61cd500" providerId="ADAL" clId="{37EF4D97-D4BD-48F3-BDFA-40736845BBFA}" dt="2026-07-23T10:11:55.903" v="2535" actId="164"/>
          <ac:spMkLst>
            <pc:docMk/>
            <pc:sldMk cId="1692992713" sldId="497"/>
            <ac:spMk id="13" creationId="{46A02F9F-3549-C8BC-C378-FA5C2B77FD7C}"/>
          </ac:spMkLst>
        </pc:spChg>
        <pc:spChg chg="mod topLvl">
          <ac:chgData name="Ruppert, Patricia" userId="b41008e0-9b17-4d81-ab43-dc93b61cd500" providerId="ADAL" clId="{37EF4D97-D4BD-48F3-BDFA-40736845BBFA}" dt="2026-07-23T12:34:00.721" v="2609" actId="404"/>
          <ac:spMkLst>
            <pc:docMk/>
            <pc:sldMk cId="1692992713" sldId="497"/>
            <ac:spMk id="14" creationId="{5E28E2E6-92DB-4E2D-BF3D-71B63CE07E33}"/>
          </ac:spMkLst>
        </pc:spChg>
        <pc:spChg chg="del mod">
          <ac:chgData name="Ruppert, Patricia" userId="b41008e0-9b17-4d81-ab43-dc93b61cd500" providerId="ADAL" clId="{37EF4D97-D4BD-48F3-BDFA-40736845BBFA}" dt="2026-07-23T09:59:35.558" v="2325" actId="478"/>
          <ac:spMkLst>
            <pc:docMk/>
            <pc:sldMk cId="1692992713" sldId="497"/>
            <ac:spMk id="15" creationId="{1EA69B1E-1441-7300-50EC-4D50DB2DB891}"/>
          </ac:spMkLst>
        </pc:spChg>
        <pc:spChg chg="add mod">
          <ac:chgData name="Ruppert, Patricia" userId="b41008e0-9b17-4d81-ab43-dc93b61cd500" providerId="ADAL" clId="{37EF4D97-D4BD-48F3-BDFA-40736845BBFA}" dt="2026-07-23T10:01:31.811" v="2373" actId="1036"/>
          <ac:spMkLst>
            <pc:docMk/>
            <pc:sldMk cId="1692992713" sldId="497"/>
            <ac:spMk id="17" creationId="{470ACE30-746C-6401-7A20-FEF367BA57C8}"/>
          </ac:spMkLst>
        </pc:spChg>
        <pc:spChg chg="add mod topLvl">
          <ac:chgData name="Ruppert, Patricia" userId="b41008e0-9b17-4d81-ab43-dc93b61cd500" providerId="ADAL" clId="{37EF4D97-D4BD-48F3-BDFA-40736845BBFA}" dt="2026-07-23T12:33:54.311" v="2607" actId="1076"/>
          <ac:spMkLst>
            <pc:docMk/>
            <pc:sldMk cId="1692992713" sldId="497"/>
            <ac:spMk id="19" creationId="{A1D9D1DB-2AE1-71BA-58E1-F734B6E20C0E}"/>
          </ac:spMkLst>
        </pc:spChg>
        <pc:spChg chg="add mod topLvl">
          <ac:chgData name="Ruppert, Patricia" userId="b41008e0-9b17-4d81-ab43-dc93b61cd500" providerId="ADAL" clId="{37EF4D97-D4BD-48F3-BDFA-40736845BBFA}" dt="2026-07-23T10:17:19.910" v="2605" actId="338"/>
          <ac:spMkLst>
            <pc:docMk/>
            <pc:sldMk cId="1692992713" sldId="497"/>
            <ac:spMk id="22" creationId="{BCEF7C1F-E919-182C-779C-A09D092B6BBC}"/>
          </ac:spMkLst>
        </pc:spChg>
        <pc:spChg chg="add mod topLvl">
          <ac:chgData name="Ruppert, Patricia" userId="b41008e0-9b17-4d81-ab43-dc93b61cd500" providerId="ADAL" clId="{37EF4D97-D4BD-48F3-BDFA-40736845BBFA}" dt="2026-07-23T10:17:19.910" v="2605" actId="338"/>
          <ac:spMkLst>
            <pc:docMk/>
            <pc:sldMk cId="1692992713" sldId="497"/>
            <ac:spMk id="24" creationId="{C808681E-ABFD-5EA6-AEE8-FD980C0A84AA}"/>
          </ac:spMkLst>
        </pc:spChg>
        <pc:spChg chg="add mod">
          <ac:chgData name="Ruppert, Patricia" userId="b41008e0-9b17-4d81-ab43-dc93b61cd500" providerId="ADAL" clId="{37EF4D97-D4BD-48F3-BDFA-40736845BBFA}" dt="2026-07-23T10:16:12.865" v="2589" actId="164"/>
          <ac:spMkLst>
            <pc:docMk/>
            <pc:sldMk cId="1692992713" sldId="497"/>
            <ac:spMk id="26" creationId="{5C396764-C36F-68F8-2D30-B49C533FED34}"/>
          </ac:spMkLst>
        </pc:spChg>
        <pc:spChg chg="add mod">
          <ac:chgData name="Ruppert, Patricia" userId="b41008e0-9b17-4d81-ab43-dc93b61cd500" providerId="ADAL" clId="{37EF4D97-D4BD-48F3-BDFA-40736845BBFA}" dt="2026-07-23T12:34:12.750" v="2613" actId="20577"/>
          <ac:spMkLst>
            <pc:docMk/>
            <pc:sldMk cId="1692992713" sldId="497"/>
            <ac:spMk id="28" creationId="{FB74F53E-9956-FCB5-7AFC-1EEAFEA735E7}"/>
          </ac:spMkLst>
        </pc:spChg>
        <pc:spChg chg="add mod">
          <ac:chgData name="Ruppert, Patricia" userId="b41008e0-9b17-4d81-ab43-dc93b61cd500" providerId="ADAL" clId="{37EF4D97-D4BD-48F3-BDFA-40736845BBFA}" dt="2026-07-23T10:11:55.903" v="2535" actId="164"/>
          <ac:spMkLst>
            <pc:docMk/>
            <pc:sldMk cId="1692992713" sldId="497"/>
            <ac:spMk id="30" creationId="{EE811803-8B6F-E583-0633-1D96573F6800}"/>
          </ac:spMkLst>
        </pc:spChg>
        <pc:spChg chg="add mod topLvl">
          <ac:chgData name="Ruppert, Patricia" userId="b41008e0-9b17-4d81-ab43-dc93b61cd500" providerId="ADAL" clId="{37EF4D97-D4BD-48F3-BDFA-40736845BBFA}" dt="2026-07-23T10:10:54.210" v="2526" actId="164"/>
          <ac:spMkLst>
            <pc:docMk/>
            <pc:sldMk cId="1692992713" sldId="497"/>
            <ac:spMk id="32" creationId="{7A6CFE99-D603-17CA-D6F8-3DB780299E71}"/>
          </ac:spMkLst>
        </pc:spChg>
        <pc:spChg chg="add mod">
          <ac:chgData name="Ruppert, Patricia" userId="b41008e0-9b17-4d81-ab43-dc93b61cd500" providerId="ADAL" clId="{37EF4D97-D4BD-48F3-BDFA-40736845BBFA}" dt="2026-07-23T10:12:16.435" v="2546" actId="164"/>
          <ac:spMkLst>
            <pc:docMk/>
            <pc:sldMk cId="1692992713" sldId="497"/>
            <ac:spMk id="35" creationId="{7A73EF52-F5F1-077E-B76D-271FBA8850F0}"/>
          </ac:spMkLst>
        </pc:spChg>
        <pc:spChg chg="add del mod">
          <ac:chgData name="Ruppert, Patricia" userId="b41008e0-9b17-4d81-ab43-dc93b61cd500" providerId="ADAL" clId="{37EF4D97-D4BD-48F3-BDFA-40736845BBFA}" dt="2026-07-23T10:00:41.573" v="2337" actId="22"/>
          <ac:spMkLst>
            <pc:docMk/>
            <pc:sldMk cId="1692992713" sldId="497"/>
            <ac:spMk id="37" creationId="{80EDA8AE-D414-49CF-3A63-B7D535092019}"/>
          </ac:spMkLst>
        </pc:spChg>
        <pc:spChg chg="add mod">
          <ac:chgData name="Ruppert, Patricia" userId="b41008e0-9b17-4d81-ab43-dc93b61cd500" providerId="ADAL" clId="{37EF4D97-D4BD-48F3-BDFA-40736845BBFA}" dt="2026-07-23T10:12:22.572" v="2547" actId="164"/>
          <ac:spMkLst>
            <pc:docMk/>
            <pc:sldMk cId="1692992713" sldId="497"/>
            <ac:spMk id="39" creationId="{BE4F8A63-6248-B11A-8753-864960A59FE5}"/>
          </ac:spMkLst>
        </pc:spChg>
        <pc:spChg chg="add mod">
          <ac:chgData name="Ruppert, Patricia" userId="b41008e0-9b17-4d81-ab43-dc93b61cd500" providerId="ADAL" clId="{37EF4D97-D4BD-48F3-BDFA-40736845BBFA}" dt="2026-07-23T10:13:42.760" v="2563" actId="1036"/>
          <ac:spMkLst>
            <pc:docMk/>
            <pc:sldMk cId="1692992713" sldId="497"/>
            <ac:spMk id="41" creationId="{6E30DEBC-5CB5-41E7-3E7C-FCC7034C8A30}"/>
          </ac:spMkLst>
        </pc:spChg>
        <pc:grpChg chg="add del mod">
          <ac:chgData name="Ruppert, Patricia" userId="b41008e0-9b17-4d81-ab43-dc93b61cd500" providerId="ADAL" clId="{37EF4D97-D4BD-48F3-BDFA-40736845BBFA}" dt="2026-07-23T10:03:28.223" v="2461" actId="165"/>
          <ac:grpSpMkLst>
            <pc:docMk/>
            <pc:sldMk cId="1692992713" sldId="497"/>
            <ac:grpSpMk id="20" creationId="{1827DC9E-FF32-BA39-3D04-0A253B94A41A}"/>
          </ac:grpSpMkLst>
        </pc:grpChg>
        <pc:grpChg chg="add del mod">
          <ac:chgData name="Ruppert, Patricia" userId="b41008e0-9b17-4d81-ab43-dc93b61cd500" providerId="ADAL" clId="{37EF4D97-D4BD-48F3-BDFA-40736845BBFA}" dt="2026-07-23T09:55:41.920" v="2049" actId="165"/>
          <ac:grpSpMkLst>
            <pc:docMk/>
            <pc:sldMk cId="1692992713" sldId="497"/>
            <ac:grpSpMk id="33" creationId="{DDA034E2-4459-37B2-B98F-FE45C6246A3A}"/>
          </ac:grpSpMkLst>
        </pc:grpChg>
        <pc:grpChg chg="add mod">
          <ac:chgData name="Ruppert, Patricia" userId="b41008e0-9b17-4d81-ab43-dc93b61cd500" providerId="ADAL" clId="{37EF4D97-D4BD-48F3-BDFA-40736845BBFA}" dt="2026-07-23T10:16:03.480" v="2588" actId="164"/>
          <ac:grpSpMkLst>
            <pc:docMk/>
            <pc:sldMk cId="1692992713" sldId="497"/>
            <ac:grpSpMk id="42" creationId="{DD5BB049-9F41-15A2-01E2-55B7653A70D6}"/>
          </ac:grpSpMkLst>
        </pc:grpChg>
        <pc:grpChg chg="add mod">
          <ac:chgData name="Ruppert, Patricia" userId="b41008e0-9b17-4d81-ab43-dc93b61cd500" providerId="ADAL" clId="{37EF4D97-D4BD-48F3-BDFA-40736845BBFA}" dt="2026-07-23T10:16:03.480" v="2588" actId="164"/>
          <ac:grpSpMkLst>
            <pc:docMk/>
            <pc:sldMk cId="1692992713" sldId="497"/>
            <ac:grpSpMk id="43" creationId="{C67EE27D-CE80-3412-C5A0-A31CBFBE50D3}"/>
          </ac:grpSpMkLst>
        </pc:grpChg>
        <pc:grpChg chg="add mod">
          <ac:chgData name="Ruppert, Patricia" userId="b41008e0-9b17-4d81-ab43-dc93b61cd500" providerId="ADAL" clId="{37EF4D97-D4BD-48F3-BDFA-40736845BBFA}" dt="2026-07-23T10:16:12.865" v="2589" actId="164"/>
          <ac:grpSpMkLst>
            <pc:docMk/>
            <pc:sldMk cId="1692992713" sldId="497"/>
            <ac:grpSpMk id="44" creationId="{25F09F2D-F3C3-93D8-4A36-F3568739045F}"/>
          </ac:grpSpMkLst>
        </pc:grpChg>
        <pc:grpChg chg="add mod">
          <ac:chgData name="Ruppert, Patricia" userId="b41008e0-9b17-4d81-ab43-dc93b61cd500" providerId="ADAL" clId="{37EF4D97-D4BD-48F3-BDFA-40736845BBFA}" dt="2026-07-23T10:16:12.865" v="2589" actId="164"/>
          <ac:grpSpMkLst>
            <pc:docMk/>
            <pc:sldMk cId="1692992713" sldId="497"/>
            <ac:grpSpMk id="45" creationId="{8D2D5A30-0091-26B1-5674-F43684E37797}"/>
          </ac:grpSpMkLst>
        </pc:grpChg>
        <pc:grpChg chg="add mod">
          <ac:chgData name="Ruppert, Patricia" userId="b41008e0-9b17-4d81-ab43-dc93b61cd500" providerId="ADAL" clId="{37EF4D97-D4BD-48F3-BDFA-40736845BBFA}" dt="2026-07-23T10:16:03.480" v="2588" actId="164"/>
          <ac:grpSpMkLst>
            <pc:docMk/>
            <pc:sldMk cId="1692992713" sldId="497"/>
            <ac:grpSpMk id="46" creationId="{461FCA97-BB16-9D17-3B8E-9438C5D36AFE}"/>
          </ac:grpSpMkLst>
        </pc:grpChg>
        <pc:grpChg chg="add mod">
          <ac:chgData name="Ruppert, Patricia" userId="b41008e0-9b17-4d81-ab43-dc93b61cd500" providerId="ADAL" clId="{37EF4D97-D4BD-48F3-BDFA-40736845BBFA}" dt="2026-07-23T10:16:12.865" v="2589" actId="164"/>
          <ac:grpSpMkLst>
            <pc:docMk/>
            <pc:sldMk cId="1692992713" sldId="497"/>
            <ac:grpSpMk id="47" creationId="{7A5F2BD5-2DCA-9E0C-E732-B37040141293}"/>
          </ac:grpSpMkLst>
        </pc:grpChg>
        <pc:grpChg chg="add del mod">
          <ac:chgData name="Ruppert, Patricia" userId="b41008e0-9b17-4d81-ab43-dc93b61cd500" providerId="ADAL" clId="{37EF4D97-D4BD-48F3-BDFA-40736845BBFA}" dt="2026-07-23T10:17:09.786" v="2604" actId="165"/>
          <ac:grpSpMkLst>
            <pc:docMk/>
            <pc:sldMk cId="1692992713" sldId="497"/>
            <ac:grpSpMk id="48" creationId="{FA08D98C-4B87-EC46-3B80-B6F71BACBEFB}"/>
          </ac:grpSpMkLst>
        </pc:grpChg>
        <pc:grpChg chg="add mod">
          <ac:chgData name="Ruppert, Patricia" userId="b41008e0-9b17-4d81-ab43-dc93b61cd500" providerId="ADAL" clId="{37EF4D97-D4BD-48F3-BDFA-40736845BBFA}" dt="2026-07-23T10:17:26.339" v="2606" actId="164"/>
          <ac:grpSpMkLst>
            <pc:docMk/>
            <pc:sldMk cId="1692992713" sldId="497"/>
            <ac:grpSpMk id="49" creationId="{E3E78061-199A-03C8-E003-E4D8B594852B}"/>
          </ac:grpSpMkLst>
        </pc:grpChg>
        <pc:grpChg chg="add mod">
          <ac:chgData name="Ruppert, Patricia" userId="b41008e0-9b17-4d81-ab43-dc93b61cd500" providerId="ADAL" clId="{37EF4D97-D4BD-48F3-BDFA-40736845BBFA}" dt="2026-07-23T10:17:26.339" v="2606" actId="164"/>
          <ac:grpSpMkLst>
            <pc:docMk/>
            <pc:sldMk cId="1692992713" sldId="497"/>
            <ac:grpSpMk id="50" creationId="{048D36F4-F435-66A5-EA82-3C9FE9B4EF11}"/>
          </ac:grpSpMkLst>
        </pc:grpChg>
        <pc:graphicFrameChg chg="add del">
          <ac:chgData name="Ruppert, Patricia" userId="b41008e0-9b17-4d81-ab43-dc93b61cd500" providerId="ADAL" clId="{37EF4D97-D4BD-48F3-BDFA-40736845BBFA}" dt="2026-07-23T09:09:23.223" v="659"/>
          <ac:graphicFrameMkLst>
            <pc:docMk/>
            <pc:sldMk cId="1692992713" sldId="497"/>
            <ac:graphicFrameMk id="21" creationId="{15AB0258-5235-5676-A0D8-D31AA4107003}"/>
          </ac:graphicFrameMkLst>
        </pc:graphicFrameChg>
        <pc:picChg chg="add del mod">
          <ac:chgData name="Ruppert, Patricia" userId="b41008e0-9b17-4d81-ab43-dc93b61cd500" providerId="ADAL" clId="{37EF4D97-D4BD-48F3-BDFA-40736845BBFA}" dt="2026-07-23T08:45:49.119" v="65" actId="478"/>
          <ac:picMkLst>
            <pc:docMk/>
            <pc:sldMk cId="1692992713" sldId="497"/>
            <ac:picMk id="3" creationId="{549766DE-DD1F-151A-C014-520EA5BBCA57}"/>
          </ac:picMkLst>
        </pc:picChg>
        <pc:picChg chg="add mod">
          <ac:chgData name="Ruppert, Patricia" userId="b41008e0-9b17-4d81-ab43-dc93b61cd500" providerId="ADAL" clId="{37EF4D97-D4BD-48F3-BDFA-40736845BBFA}" dt="2026-07-23T09:16:37.323" v="1053" actId="1036"/>
          <ac:picMkLst>
            <pc:docMk/>
            <pc:sldMk cId="1692992713" sldId="497"/>
            <ac:picMk id="6" creationId="{E26679C6-8A0C-BA60-D884-E0A885D9ABFA}"/>
          </ac:picMkLst>
        </pc:picChg>
        <pc:picChg chg="mod">
          <ac:chgData name="Ruppert, Patricia" userId="b41008e0-9b17-4d81-ab43-dc93b61cd500" providerId="ADAL" clId="{37EF4D97-D4BD-48F3-BDFA-40736845BBFA}" dt="2026-07-23T08:37:24.186" v="57" actId="14100"/>
          <ac:picMkLst>
            <pc:docMk/>
            <pc:sldMk cId="1692992713" sldId="497"/>
            <ac:picMk id="9" creationId="{43167D53-7E90-2845-E502-384E66D290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67291-92FF-4822-B10A-9C364A5BF47B}" type="datetimeFigureOut">
              <a:rPr lang="en-IE" smtClean="0"/>
              <a:t>29/07/2026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E34A-DA7C-4CBF-A4AF-0F0607A25A30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20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F9A04-2D22-47C7-BA5D-29C82B8A78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46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4.xml"/><Relationship Id="rId6" Type="http://schemas.openxmlformats.org/officeDocument/2006/relationships/hyperlink" Target="https://een.ec.europa.eu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4.xml"/><Relationship Id="rId6" Type="http://schemas.openxmlformats.org/officeDocument/2006/relationships/hyperlink" Target="https://een.ec.europa.eu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4.xml"/><Relationship Id="rId6" Type="http://schemas.openxmlformats.org/officeDocument/2006/relationships/hyperlink" Target="https://een.ec.europa.eu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svg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D98B53E9-2311-6A46-455F-CE758E9F97F7}"/>
              </a:ext>
            </a:extLst>
          </p:cNvPr>
          <p:cNvGrpSpPr/>
          <p:nvPr/>
        </p:nvGrpSpPr>
        <p:grpSpPr>
          <a:xfrm>
            <a:off x="0" y="0"/>
            <a:ext cx="12198146" cy="5309170"/>
            <a:chOff x="0" y="1663734"/>
            <a:chExt cx="12198146" cy="530917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A4770E-0025-44E9-2F70-64485287EAB5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1B9007F-C67C-764B-457D-604B67F1B6C2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54883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section title</a:t>
            </a:r>
            <a:endParaRPr lang="en-GR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 lIns="36000" r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  <a:endParaRPr lang="en-GR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3D9497-8DBB-E230-5012-36B426C939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64" y="4763123"/>
            <a:ext cx="12197080" cy="210053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9" h="21025">
                <a:moveTo>
                  <a:pt x="3" y="21025"/>
                </a:moveTo>
                <a:lnTo>
                  <a:pt x="21609" y="21002"/>
                </a:lnTo>
                <a:cubicBezTo>
                  <a:pt x="21598" y="1402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14966"/>
                  <a:pt x="3" y="2102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62E82CB-CA51-DDAB-1928-E20436008C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8119" y="177012"/>
            <a:ext cx="1606549" cy="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0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7041777" y="0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8173938A-99E5-66FE-2C51-EF93EED45669}"/>
              </a:ext>
            </a:extLst>
          </p:cNvPr>
          <p:cNvGrpSpPr/>
          <p:nvPr/>
        </p:nvGrpSpPr>
        <p:grpSpPr>
          <a:xfrm>
            <a:off x="9874974" y="211767"/>
            <a:ext cx="2103115" cy="739683"/>
            <a:chOff x="9874974" y="211767"/>
            <a:chExt cx="2103115" cy="739683"/>
          </a:xfrm>
        </p:grpSpPr>
        <p:grpSp>
          <p:nvGrpSpPr>
            <p:cNvPr id="12" name="Graphic 9">
              <a:extLst>
                <a:ext uri="{FF2B5EF4-FFF2-40B4-BE49-F238E27FC236}">
                  <a16:creationId xmlns:a16="http://schemas.microsoft.com/office/drawing/2014/main" id="{5597A445-8671-3ABF-1AC7-7EFFF93ABF71}"/>
                </a:ext>
              </a:extLst>
            </p:cNvPr>
            <p:cNvGrpSpPr/>
            <p:nvPr/>
          </p:nvGrpSpPr>
          <p:grpSpPr>
            <a:xfrm>
              <a:off x="9874974" y="211767"/>
              <a:ext cx="858794" cy="739683"/>
              <a:chOff x="9874974" y="211767"/>
              <a:chExt cx="858794" cy="739683"/>
            </a:xfrm>
          </p:grpSpPr>
          <p:grpSp>
            <p:nvGrpSpPr>
              <p:cNvPr id="14" name="Graphic 9">
                <a:extLst>
                  <a:ext uri="{FF2B5EF4-FFF2-40B4-BE49-F238E27FC236}">
                    <a16:creationId xmlns:a16="http://schemas.microsoft.com/office/drawing/2014/main" id="{5B33081A-A823-8B17-24A7-AF6732F3051B}"/>
                  </a:ext>
                </a:extLst>
              </p:cNvPr>
              <p:cNvGrpSpPr/>
              <p:nvPr/>
            </p:nvGrpSpPr>
            <p:grpSpPr>
              <a:xfrm>
                <a:off x="10086060" y="361497"/>
                <a:ext cx="647708" cy="426668"/>
                <a:chOff x="10086060" y="361497"/>
                <a:chExt cx="647708" cy="426668"/>
              </a:xfrm>
              <a:solidFill>
                <a:srgbClr val="003399"/>
              </a:solidFill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199B7F3-706E-C1A5-5F54-2CC206F6DF68}"/>
                    </a:ext>
                  </a:extLst>
                </p:cNvPr>
                <p:cNvSpPr/>
                <p:nvPr/>
              </p:nvSpPr>
              <p:spPr>
                <a:xfrm>
                  <a:off x="10086060" y="391944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04A71B2C-9877-E1F6-5AFB-A63065294B69}"/>
                    </a:ext>
                  </a:extLst>
                </p:cNvPr>
                <p:cNvSpPr/>
                <p:nvPr/>
              </p:nvSpPr>
              <p:spPr>
                <a:xfrm>
                  <a:off x="10165008" y="39184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02DCCC0F-809E-211C-0478-EF0296574E4E}"/>
                    </a:ext>
                  </a:extLst>
                </p:cNvPr>
                <p:cNvSpPr/>
                <p:nvPr/>
              </p:nvSpPr>
              <p:spPr>
                <a:xfrm>
                  <a:off x="10238616" y="369839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9CD6CA5D-D7BA-5A59-4F84-95E4FC8AA485}"/>
                    </a:ext>
                  </a:extLst>
                </p:cNvPr>
                <p:cNvSpPr/>
                <p:nvPr/>
              </p:nvSpPr>
              <p:spPr>
                <a:xfrm>
                  <a:off x="10287932" y="391944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46F727F5-2BE2-F64F-B015-652556933E4D}"/>
                    </a:ext>
                  </a:extLst>
                </p:cNvPr>
                <p:cNvSpPr/>
                <p:nvPr/>
              </p:nvSpPr>
              <p:spPr>
                <a:xfrm>
                  <a:off x="10366671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72E90714-3EE0-AAC8-051A-644CA5E70FC7}"/>
                    </a:ext>
                  </a:extLst>
                </p:cNvPr>
                <p:cNvSpPr/>
                <p:nvPr/>
              </p:nvSpPr>
              <p:spPr>
                <a:xfrm>
                  <a:off x="10424573" y="391944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EE1C2674-5AD9-69B1-F8A8-95124BC21BE8}"/>
                    </a:ext>
                  </a:extLst>
                </p:cNvPr>
                <p:cNvSpPr/>
                <p:nvPr/>
              </p:nvSpPr>
              <p:spPr>
                <a:xfrm>
                  <a:off x="10506976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E029C6C7-50EF-2527-B968-8D74EE87F253}"/>
                    </a:ext>
                  </a:extLst>
                </p:cNvPr>
                <p:cNvSpPr/>
                <p:nvPr/>
              </p:nvSpPr>
              <p:spPr>
                <a:xfrm>
                  <a:off x="10563936" y="361497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70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7E48F1D5-F501-5330-5FDF-5665573FBE63}"/>
                    </a:ext>
                  </a:extLst>
                </p:cNvPr>
                <p:cNvSpPr/>
                <p:nvPr/>
              </p:nvSpPr>
              <p:spPr>
                <a:xfrm>
                  <a:off x="10595243" y="391944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31C1DA3-CCB0-9661-F4DD-9755126488A7}"/>
                    </a:ext>
                  </a:extLst>
                </p:cNvPr>
                <p:cNvSpPr/>
                <p:nvPr/>
              </p:nvSpPr>
              <p:spPr>
                <a:xfrm>
                  <a:off x="10662987" y="391944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1ABD9E4-747F-5752-FC11-EF7734392BFB}"/>
                    </a:ext>
                  </a:extLst>
                </p:cNvPr>
                <p:cNvSpPr/>
                <p:nvPr/>
              </p:nvSpPr>
              <p:spPr>
                <a:xfrm>
                  <a:off x="10086060" y="544489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13B35DC-E80A-4181-272F-6C5BEAE31B55}"/>
                    </a:ext>
                  </a:extLst>
                </p:cNvPr>
                <p:cNvSpPr/>
                <p:nvPr/>
              </p:nvSpPr>
              <p:spPr>
                <a:xfrm>
                  <a:off x="10164694" y="546783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E1038A40-CEF4-70EB-49CA-244E257E7FCD}"/>
                    </a:ext>
                  </a:extLst>
                </p:cNvPr>
                <p:cNvSpPr/>
                <p:nvPr/>
              </p:nvSpPr>
              <p:spPr>
                <a:xfrm>
                  <a:off x="10247307" y="544593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32C219D-CB70-10BD-BA6D-1F45DD4A2920}"/>
                    </a:ext>
                  </a:extLst>
                </p:cNvPr>
                <p:cNvSpPr/>
                <p:nvPr/>
              </p:nvSpPr>
              <p:spPr>
                <a:xfrm>
                  <a:off x="10301753" y="544593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0A2367F7-F593-CFFF-02B0-F6BB793C06E3}"/>
                    </a:ext>
                  </a:extLst>
                </p:cNvPr>
                <p:cNvSpPr/>
                <p:nvPr/>
              </p:nvSpPr>
              <p:spPr>
                <a:xfrm>
                  <a:off x="10391277" y="544593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9E693C0-E426-90BE-0AD0-D939C11F7A9F}"/>
                    </a:ext>
                  </a:extLst>
                </p:cNvPr>
                <p:cNvSpPr/>
                <p:nvPr/>
              </p:nvSpPr>
              <p:spPr>
                <a:xfrm>
                  <a:off x="10470015" y="54448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C237732-80F2-E892-122A-7C804EBF14F7}"/>
                    </a:ext>
                  </a:extLst>
                </p:cNvPr>
                <p:cNvSpPr/>
                <p:nvPr/>
              </p:nvSpPr>
              <p:spPr>
                <a:xfrm>
                  <a:off x="10089620" y="697139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08267565-E8C1-82CC-D2EE-81B5D979D4B9}"/>
                    </a:ext>
                  </a:extLst>
                </p:cNvPr>
                <p:cNvSpPr/>
                <p:nvPr/>
              </p:nvSpPr>
              <p:spPr>
                <a:xfrm>
                  <a:off x="10168463" y="697243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E692D092-B31B-58C6-DB0E-E8A5B9F95CD9}"/>
                    </a:ext>
                  </a:extLst>
                </p:cNvPr>
                <p:cNvSpPr/>
                <p:nvPr/>
              </p:nvSpPr>
              <p:spPr>
                <a:xfrm>
                  <a:off x="10238616" y="675138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779BBBEF-68D7-448F-C286-C7F19406DC36}"/>
                    </a:ext>
                  </a:extLst>
                </p:cNvPr>
                <p:cNvSpPr/>
                <p:nvPr/>
              </p:nvSpPr>
              <p:spPr>
                <a:xfrm>
                  <a:off x="10282383" y="699433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38B5F061-2C5F-BC6D-4F32-EAD8EFA2D26D}"/>
                    </a:ext>
                  </a:extLst>
                </p:cNvPr>
                <p:cNvSpPr/>
                <p:nvPr/>
              </p:nvSpPr>
              <p:spPr>
                <a:xfrm>
                  <a:off x="10398187" y="69713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D880F58-C0CF-1AA7-29C9-B25F3405273D}"/>
                    </a:ext>
                  </a:extLst>
                </p:cNvPr>
                <p:cNvSpPr/>
                <p:nvPr/>
              </p:nvSpPr>
              <p:spPr>
                <a:xfrm>
                  <a:off x="10487606" y="697243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CDBF9D45-BA13-BFBC-D517-266AF53D2B85}"/>
                    </a:ext>
                  </a:extLst>
                </p:cNvPr>
                <p:cNvSpPr/>
                <p:nvPr/>
              </p:nvSpPr>
              <p:spPr>
                <a:xfrm>
                  <a:off x="10545613" y="658038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4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EC40785-53E5-4821-E4CC-6DBAE5D94F39}"/>
                  </a:ext>
                </a:extLst>
              </p:cNvPr>
              <p:cNvSpPr/>
              <p:nvPr/>
            </p:nvSpPr>
            <p:spPr>
              <a:xfrm>
                <a:off x="10117158" y="855627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610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610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F9723F3-1E60-394A-E114-FA25D49859B6}"/>
                  </a:ext>
                </a:extLst>
              </p:cNvPr>
              <p:cNvSpPr/>
              <p:nvPr/>
            </p:nvSpPr>
            <p:spPr>
              <a:xfrm>
                <a:off x="9979470" y="262233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393 w 116013"/>
                  <a:gd name="connsiteY3" fmla="*/ 67879 h 108856"/>
                  <a:gd name="connsiteX4" fmla="*/ 102298 w 116013"/>
                  <a:gd name="connsiteY4" fmla="*/ 108857 h 108856"/>
                  <a:gd name="connsiteX5" fmla="*/ 63242 w 116013"/>
                  <a:gd name="connsiteY5" fmla="*/ 76846 h 108856"/>
                  <a:gd name="connsiteX6" fmla="*/ 30260 w 116013"/>
                  <a:gd name="connsiteY6" fmla="*/ 89984 h 108856"/>
                  <a:gd name="connsiteX7" fmla="*/ 37904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879"/>
                    </a:lnTo>
                    <a:lnTo>
                      <a:pt x="102298" y="108857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1263F8D-B533-D1F4-0941-41451A2130FA}"/>
                  </a:ext>
                </a:extLst>
              </p:cNvPr>
              <p:cNvSpPr/>
              <p:nvPr/>
            </p:nvSpPr>
            <p:spPr>
              <a:xfrm>
                <a:off x="10005541" y="787227"/>
                <a:ext cx="98213" cy="91756"/>
              </a:xfrm>
              <a:custGeom>
                <a:avLst/>
                <a:gdLst>
                  <a:gd name="connsiteX0" fmla="*/ 44604 w 98213"/>
                  <a:gd name="connsiteY0" fmla="*/ 0 h 91756"/>
                  <a:gd name="connsiteX1" fmla="*/ 61043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609 w 98213"/>
                  <a:gd name="connsiteY5" fmla="*/ 67045 h 91756"/>
                  <a:gd name="connsiteX6" fmla="*/ 25862 w 98213"/>
                  <a:gd name="connsiteY6" fmla="*/ 81642 h 91756"/>
                  <a:gd name="connsiteX7" fmla="*/ 32145 w 98213"/>
                  <a:gd name="connsiteY7" fmla="*/ 50466 h 91756"/>
                  <a:gd name="connsiteX8" fmla="*/ 0 w 98213"/>
                  <a:gd name="connsiteY8" fmla="*/ 24295 h 91756"/>
                  <a:gd name="connsiteX9" fmla="*/ 36751 w 98213"/>
                  <a:gd name="connsiteY9" fmla="*/ 30134 h 91756"/>
                  <a:gd name="connsiteX10" fmla="*/ 44604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4" y="0"/>
                    </a:moveTo>
                    <a:lnTo>
                      <a:pt x="61043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609" y="67045"/>
                    </a:lnTo>
                    <a:lnTo>
                      <a:pt x="25862" y="81642"/>
                    </a:lnTo>
                    <a:lnTo>
                      <a:pt x="32145" y="50466"/>
                    </a:lnTo>
                    <a:lnTo>
                      <a:pt x="0" y="24295"/>
                    </a:lnTo>
                    <a:lnTo>
                      <a:pt x="36751" y="30134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3347428-6521-84A1-EB69-32F75919B229}"/>
                  </a:ext>
                </a:extLst>
              </p:cNvPr>
              <p:cNvSpPr/>
              <p:nvPr/>
            </p:nvSpPr>
            <p:spPr>
              <a:xfrm>
                <a:off x="9895077" y="366085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553 w 133290"/>
                  <a:gd name="connsiteY6" fmla="*/ 107605 h 126999"/>
                  <a:gd name="connsiteX7" fmla="*/ 43453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30DEE02-04A9-374D-08F8-CE596DE9097C}"/>
                  </a:ext>
                </a:extLst>
              </p:cNvPr>
              <p:cNvSpPr/>
              <p:nvPr/>
            </p:nvSpPr>
            <p:spPr>
              <a:xfrm>
                <a:off x="9916332" y="661792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453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453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5B0415E-968A-D501-F550-EF21E972E9F6}"/>
                  </a:ext>
                </a:extLst>
              </p:cNvPr>
              <p:cNvSpPr/>
              <p:nvPr/>
            </p:nvSpPr>
            <p:spPr>
              <a:xfrm>
                <a:off x="9874974" y="517483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148 h 120221"/>
                  <a:gd name="connsiteX2" fmla="*/ 125751 w 125751"/>
                  <a:gd name="connsiteY2" fmla="*/ 56409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852 h 120221"/>
                  <a:gd name="connsiteX7" fmla="*/ 41044 w 125751"/>
                  <a:gd name="connsiteY7" fmla="*/ 64021 h 120221"/>
                  <a:gd name="connsiteX8" fmla="*/ 0 w 125751"/>
                  <a:gd name="connsiteY8" fmla="*/ 28778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148"/>
                    </a:lnTo>
                    <a:lnTo>
                      <a:pt x="125751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852"/>
                    </a:lnTo>
                    <a:lnTo>
                      <a:pt x="41044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13E9F6B-91BE-862D-87D0-B03AA191A2E0}"/>
                  </a:ext>
                </a:extLst>
              </p:cNvPr>
              <p:cNvSpPr/>
              <p:nvPr/>
            </p:nvSpPr>
            <p:spPr>
              <a:xfrm>
                <a:off x="10223120" y="877107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845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603 h 74343"/>
                  <a:gd name="connsiteX8" fmla="*/ 0 w 83554"/>
                  <a:gd name="connsiteY8" fmla="*/ 20854 h 74343"/>
                  <a:gd name="connsiteX9" fmla="*/ 31412 w 83554"/>
                  <a:gd name="connsiteY9" fmla="*/ 24920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603"/>
                    </a:lnTo>
                    <a:lnTo>
                      <a:pt x="0" y="20854"/>
                    </a:lnTo>
                    <a:lnTo>
                      <a:pt x="31412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7262787-5FDC-3931-C07E-282944570F80}"/>
                  </a:ext>
                </a:extLst>
              </p:cNvPr>
              <p:cNvSpPr/>
              <p:nvPr/>
            </p:nvSpPr>
            <p:spPr>
              <a:xfrm>
                <a:off x="10330547" y="873040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218 w 61462"/>
                  <a:gd name="connsiteY1" fmla="*/ 20020 h 53281"/>
                  <a:gd name="connsiteX2" fmla="*/ 61462 w 61462"/>
                  <a:gd name="connsiteY2" fmla="*/ 23565 h 53281"/>
                  <a:gd name="connsiteX3" fmla="*/ 44919 w 61462"/>
                  <a:gd name="connsiteY3" fmla="*/ 33262 h 53281"/>
                  <a:gd name="connsiteX4" fmla="*/ 54656 w 61462"/>
                  <a:gd name="connsiteY4" fmla="*/ 53281 h 53281"/>
                  <a:gd name="connsiteX5" fmla="*/ 33820 w 61462"/>
                  <a:gd name="connsiteY5" fmla="*/ 39309 h 53281"/>
                  <a:gd name="connsiteX6" fmla="*/ 16648 w 61462"/>
                  <a:gd name="connsiteY6" fmla="*/ 48381 h 53281"/>
                  <a:gd name="connsiteX7" fmla="*/ 20313 w 61462"/>
                  <a:gd name="connsiteY7" fmla="*/ 29925 h 53281"/>
                  <a:gd name="connsiteX8" fmla="*/ 0 w 61462"/>
                  <a:gd name="connsiteY8" fmla="*/ 15119 h 53281"/>
                  <a:gd name="connsiteX9" fmla="*/ 23035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565"/>
                    </a:lnTo>
                    <a:lnTo>
                      <a:pt x="44919" y="33262"/>
                    </a:lnTo>
                    <a:lnTo>
                      <a:pt x="54656" y="53281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29CFC84-24BE-9477-F9A9-9762B742284F}"/>
                  </a:ext>
                </a:extLst>
              </p:cNvPr>
              <p:cNvSpPr/>
              <p:nvPr/>
            </p:nvSpPr>
            <p:spPr>
              <a:xfrm>
                <a:off x="10409286" y="83790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267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267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9CAF910-44FE-696B-B32B-DADAA20926C0}"/>
                  </a:ext>
                </a:extLst>
              </p:cNvPr>
              <p:cNvSpPr/>
              <p:nvPr/>
            </p:nvSpPr>
            <p:spPr>
              <a:xfrm>
                <a:off x="10339133" y="264110"/>
                <a:ext cx="81670" cy="69547"/>
              </a:xfrm>
              <a:custGeom>
                <a:avLst/>
                <a:gdLst>
                  <a:gd name="connsiteX0" fmla="*/ 36752 w 81670"/>
                  <a:gd name="connsiteY0" fmla="*/ 0 h 69547"/>
                  <a:gd name="connsiteX1" fmla="*/ 50887 w 81670"/>
                  <a:gd name="connsiteY1" fmla="*/ 26276 h 69547"/>
                  <a:gd name="connsiteX2" fmla="*/ 81671 w 81670"/>
                  <a:gd name="connsiteY2" fmla="*/ 36598 h 69547"/>
                  <a:gd name="connsiteX3" fmla="*/ 59682 w 81670"/>
                  <a:gd name="connsiteY3" fmla="*/ 43480 h 69547"/>
                  <a:gd name="connsiteX4" fmla="*/ 72666 w 81670"/>
                  <a:gd name="connsiteY4" fmla="*/ 69547 h 69547"/>
                  <a:gd name="connsiteX5" fmla="*/ 45024 w 81670"/>
                  <a:gd name="connsiteY5" fmla="*/ 47859 h 69547"/>
                  <a:gd name="connsiteX6" fmla="*/ 22093 w 81670"/>
                  <a:gd name="connsiteY6" fmla="*/ 54220 h 69547"/>
                  <a:gd name="connsiteX7" fmla="*/ 27014 w 81670"/>
                  <a:gd name="connsiteY7" fmla="*/ 33262 h 69547"/>
                  <a:gd name="connsiteX8" fmla="*/ 0 w 81670"/>
                  <a:gd name="connsiteY8" fmla="*/ 10635 h 69547"/>
                  <a:gd name="connsiteX9" fmla="*/ 30679 w 81670"/>
                  <a:gd name="connsiteY9" fmla="*/ 19811 h 69547"/>
                  <a:gd name="connsiteX10" fmla="*/ 36752 w 81670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547">
                    <a:moveTo>
                      <a:pt x="36752" y="0"/>
                    </a:moveTo>
                    <a:lnTo>
                      <a:pt x="50887" y="26276"/>
                    </a:lnTo>
                    <a:lnTo>
                      <a:pt x="81671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679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C5114486-D4D4-7A50-5299-97A9A2BF9D72}"/>
                  </a:ext>
                </a:extLst>
              </p:cNvPr>
              <p:cNvSpPr/>
              <p:nvPr/>
            </p:nvSpPr>
            <p:spPr>
              <a:xfrm>
                <a:off x="10223120" y="218232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0968 h 82163"/>
                  <a:gd name="connsiteX2" fmla="*/ 92874 w 92873"/>
                  <a:gd name="connsiteY2" fmla="*/ 42750 h 82163"/>
                  <a:gd name="connsiteX3" fmla="*/ 67849 w 92873"/>
                  <a:gd name="connsiteY3" fmla="*/ 51300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669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0968"/>
                    </a:lnTo>
                    <a:lnTo>
                      <a:pt x="92874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2C2E486-4CFD-45D7-5066-BA7CD90FFB36}"/>
                  </a:ext>
                </a:extLst>
              </p:cNvPr>
              <p:cNvSpPr/>
              <p:nvPr/>
            </p:nvSpPr>
            <p:spPr>
              <a:xfrm>
                <a:off x="10100091" y="211767"/>
                <a:ext cx="102820" cy="93841"/>
              </a:xfrm>
              <a:custGeom>
                <a:avLst/>
                <a:gdLst>
                  <a:gd name="connsiteX0" fmla="*/ 46594 w 102820"/>
                  <a:gd name="connsiteY0" fmla="*/ 0 h 93841"/>
                  <a:gd name="connsiteX1" fmla="*/ 63975 w 102820"/>
                  <a:gd name="connsiteY1" fmla="*/ 35451 h 93841"/>
                  <a:gd name="connsiteX2" fmla="*/ 102821 w 102820"/>
                  <a:gd name="connsiteY2" fmla="*/ 47859 h 93841"/>
                  <a:gd name="connsiteX3" fmla="*/ 74969 w 102820"/>
                  <a:gd name="connsiteY3" fmla="*/ 58599 h 93841"/>
                  <a:gd name="connsiteX4" fmla="*/ 90989 w 102820"/>
                  <a:gd name="connsiteY4" fmla="*/ 93842 h 93841"/>
                  <a:gd name="connsiteX5" fmla="*/ 56227 w 102820"/>
                  <a:gd name="connsiteY5" fmla="*/ 65377 h 93841"/>
                  <a:gd name="connsiteX6" fmla="*/ 27224 w 102820"/>
                  <a:gd name="connsiteY6" fmla="*/ 75386 h 93841"/>
                  <a:gd name="connsiteX7" fmla="*/ 33820 w 102820"/>
                  <a:gd name="connsiteY7" fmla="*/ 46400 h 93841"/>
                  <a:gd name="connsiteX8" fmla="*/ 0 w 102820"/>
                  <a:gd name="connsiteY8" fmla="*/ 16683 h 93841"/>
                  <a:gd name="connsiteX9" fmla="*/ 38532 w 102820"/>
                  <a:gd name="connsiteY9" fmla="*/ 27736 h 93841"/>
                  <a:gd name="connsiteX10" fmla="*/ 46594 w 102820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841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599"/>
                    </a:lnTo>
                    <a:lnTo>
                      <a:pt x="90989" y="93842"/>
                    </a:lnTo>
                    <a:lnTo>
                      <a:pt x="56227" y="65377"/>
                    </a:lnTo>
                    <a:lnTo>
                      <a:pt x="27224" y="75386"/>
                    </a:lnTo>
                    <a:lnTo>
                      <a:pt x="33820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9">
              <a:extLst>
                <a:ext uri="{FF2B5EF4-FFF2-40B4-BE49-F238E27FC236}">
                  <a16:creationId xmlns:a16="http://schemas.microsoft.com/office/drawing/2014/main" id="{6C15E5D9-0669-DD78-FC3F-D4F61A01CD76}"/>
                </a:ext>
              </a:extLst>
            </p:cNvPr>
            <p:cNvGrpSpPr/>
            <p:nvPr/>
          </p:nvGrpSpPr>
          <p:grpSpPr>
            <a:xfrm>
              <a:off x="10863918" y="211767"/>
              <a:ext cx="1114171" cy="739683"/>
              <a:chOff x="10863918" y="211767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47A3607F-9B70-D712-3229-0DA86CA17D9A}"/>
                  </a:ext>
                </a:extLst>
              </p:cNvPr>
              <p:cNvSpPr/>
              <p:nvPr/>
            </p:nvSpPr>
            <p:spPr>
              <a:xfrm>
                <a:off x="10863918" y="211767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86352C-3012-713B-712A-1034E1948F43}"/>
                  </a:ext>
                </a:extLst>
              </p:cNvPr>
              <p:cNvSpPr/>
              <p:nvPr/>
            </p:nvSpPr>
            <p:spPr>
              <a:xfrm>
                <a:off x="11142434" y="304254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96FB18-1EF1-C5E2-FF09-45BBA491A8C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2675943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6087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7E2A2D-7339-7DEF-9A25-9356AB5E18FF}"/>
              </a:ext>
            </a:extLst>
          </p:cNvPr>
          <p:cNvGrpSpPr/>
          <p:nvPr userDrawn="1"/>
        </p:nvGrpSpPr>
        <p:grpSpPr>
          <a:xfrm flipH="1">
            <a:off x="0" y="5443804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F7B81A8-EE5C-F674-28E3-F691E4AC3216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963483-6678-B02A-0F15-72790A21FF9B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D1393CEB-33A8-2ACD-8B80-DCCA0686961E}"/>
              </a:ext>
            </a:extLst>
          </p:cNvPr>
          <p:cNvGrpSpPr/>
          <p:nvPr/>
        </p:nvGrpSpPr>
        <p:grpSpPr>
          <a:xfrm>
            <a:off x="212758" y="5910094"/>
            <a:ext cx="2103116" cy="739683"/>
            <a:chOff x="212758" y="5910094"/>
            <a:chExt cx="2103116" cy="739683"/>
          </a:xfrm>
        </p:grpSpPr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D540919F-E25D-96FF-B123-1AD26E5F1489}"/>
                </a:ext>
              </a:extLst>
            </p:cNvPr>
            <p:cNvGrpSpPr/>
            <p:nvPr/>
          </p:nvGrpSpPr>
          <p:grpSpPr>
            <a:xfrm>
              <a:off x="212758" y="5910094"/>
              <a:ext cx="858690" cy="739683"/>
              <a:chOff x="212758" y="5910094"/>
              <a:chExt cx="858690" cy="739683"/>
            </a:xfrm>
          </p:grpSpPr>
          <p:grpSp>
            <p:nvGrpSpPr>
              <p:cNvPr id="13" name="Graphic 8">
                <a:extLst>
                  <a:ext uri="{FF2B5EF4-FFF2-40B4-BE49-F238E27FC236}">
                    <a16:creationId xmlns:a16="http://schemas.microsoft.com/office/drawing/2014/main" id="{FDEFED48-75E7-E4AF-26A4-69A4AF41B230}"/>
                  </a:ext>
                </a:extLst>
              </p:cNvPr>
              <p:cNvGrpSpPr/>
              <p:nvPr/>
            </p:nvGrpSpPr>
            <p:grpSpPr>
              <a:xfrm>
                <a:off x="423844" y="6059928"/>
                <a:ext cx="647603" cy="426563"/>
                <a:chOff x="423844" y="6059928"/>
                <a:chExt cx="647603" cy="426563"/>
              </a:xfrm>
              <a:solidFill>
                <a:srgbClr val="003399"/>
              </a:solidFill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C6D3DC78-230D-0C8B-486C-4F64544D46D1}"/>
                    </a:ext>
                  </a:extLst>
                </p:cNvPr>
                <p:cNvSpPr/>
                <p:nvPr/>
              </p:nvSpPr>
              <p:spPr>
                <a:xfrm>
                  <a:off x="423844" y="609037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8E7C4AD8-575C-358C-7A8A-DA633C3E495F}"/>
                    </a:ext>
                  </a:extLst>
                </p:cNvPr>
                <p:cNvSpPr/>
                <p:nvPr/>
              </p:nvSpPr>
              <p:spPr>
                <a:xfrm>
                  <a:off x="502687" y="609027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1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CB8295AB-1C0C-09AD-E3DA-345708BB6E43}"/>
                    </a:ext>
                  </a:extLst>
                </p:cNvPr>
                <p:cNvSpPr/>
                <p:nvPr/>
              </p:nvSpPr>
              <p:spPr>
                <a:xfrm>
                  <a:off x="576295" y="60681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7"/>
                        <a:pt x="15915" y="105520"/>
                      </a:cubicBezTo>
                      <a:cubicBezTo>
                        <a:pt x="11203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3D18A1D2-D8D5-EF56-6A30-2B6AD42EAAFA}"/>
                    </a:ext>
                  </a:extLst>
                </p:cNvPr>
                <p:cNvSpPr/>
                <p:nvPr/>
              </p:nvSpPr>
              <p:spPr>
                <a:xfrm>
                  <a:off x="625612" y="6090375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5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5" y="61414"/>
                      </a:cubicBezTo>
                      <a:cubicBezTo>
                        <a:pt x="63347" y="57556"/>
                        <a:pt x="64184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1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57A91301-07BD-2E8D-363D-7D69ADF0C851}"/>
                    </a:ext>
                  </a:extLst>
                </p:cNvPr>
                <p:cNvSpPr/>
                <p:nvPr/>
              </p:nvSpPr>
              <p:spPr>
                <a:xfrm>
                  <a:off x="704350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66D57105-9094-96D9-388E-E434FDF40E7F}"/>
                    </a:ext>
                  </a:extLst>
                </p:cNvPr>
                <p:cNvSpPr/>
                <p:nvPr/>
              </p:nvSpPr>
              <p:spPr>
                <a:xfrm>
                  <a:off x="762253" y="6090375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8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CAD67442-5947-D3F1-6003-A86216BF7F61}"/>
                    </a:ext>
                  </a:extLst>
                </p:cNvPr>
                <p:cNvSpPr/>
                <p:nvPr/>
              </p:nvSpPr>
              <p:spPr>
                <a:xfrm>
                  <a:off x="844656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54A3135-89BD-F3B9-F376-2FBEBD7D24EB}"/>
                    </a:ext>
                  </a:extLst>
                </p:cNvPr>
                <p:cNvSpPr/>
                <p:nvPr/>
              </p:nvSpPr>
              <p:spPr>
                <a:xfrm>
                  <a:off x="901720" y="6059928"/>
                  <a:ext cx="22309" cy="119075"/>
                </a:xfrm>
                <a:custGeom>
                  <a:avLst/>
                  <a:gdLst>
                    <a:gd name="connsiteX0" fmla="*/ 11413 w 22309"/>
                    <a:gd name="connsiteY0" fmla="*/ 20541 h 119075"/>
                    <a:gd name="connsiteX1" fmla="*/ 0 w 22309"/>
                    <a:gd name="connsiteY1" fmla="*/ 10531 h 119075"/>
                    <a:gd name="connsiteX2" fmla="*/ 11413 w 22309"/>
                    <a:gd name="connsiteY2" fmla="*/ 0 h 119075"/>
                    <a:gd name="connsiteX3" fmla="*/ 22302 w 22309"/>
                    <a:gd name="connsiteY3" fmla="*/ 10010 h 119075"/>
                    <a:gd name="connsiteX4" fmla="*/ 11413 w 22309"/>
                    <a:gd name="connsiteY4" fmla="*/ 20541 h 119075"/>
                    <a:gd name="connsiteX5" fmla="*/ 21988 w 22309"/>
                    <a:gd name="connsiteY5" fmla="*/ 115426 h 119075"/>
                    <a:gd name="connsiteX6" fmla="*/ 18323 w 22309"/>
                    <a:gd name="connsiteY6" fmla="*/ 119075 h 119075"/>
                    <a:gd name="connsiteX7" fmla="*/ 3769 w 22309"/>
                    <a:gd name="connsiteY7" fmla="*/ 119075 h 119075"/>
                    <a:gd name="connsiteX8" fmla="*/ 942 w 22309"/>
                    <a:gd name="connsiteY8" fmla="*/ 115530 h 119075"/>
                    <a:gd name="connsiteX9" fmla="*/ 942 w 22309"/>
                    <a:gd name="connsiteY9" fmla="*/ 35973 h 119075"/>
                    <a:gd name="connsiteX10" fmla="*/ 4084 w 22309"/>
                    <a:gd name="connsiteY10" fmla="*/ 32428 h 119075"/>
                    <a:gd name="connsiteX11" fmla="*/ 18323 w 22309"/>
                    <a:gd name="connsiteY11" fmla="*/ 32428 h 119075"/>
                    <a:gd name="connsiteX12" fmla="*/ 21988 w 22309"/>
                    <a:gd name="connsiteY12" fmla="*/ 36077 h 119075"/>
                    <a:gd name="connsiteX13" fmla="*/ 21988 w 22309"/>
                    <a:gd name="connsiteY13" fmla="*/ 115321 h 1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5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69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3793031A-3240-1EFF-B8EE-62386C998DAD}"/>
                    </a:ext>
                  </a:extLst>
                </p:cNvPr>
                <p:cNvSpPr/>
                <p:nvPr/>
              </p:nvSpPr>
              <p:spPr>
                <a:xfrm>
                  <a:off x="932923" y="6090375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5 w 61357"/>
                    <a:gd name="connsiteY12" fmla="*/ 17934 h 90922"/>
                    <a:gd name="connsiteX13" fmla="*/ 50782 w 61357"/>
                    <a:gd name="connsiteY13" fmla="*/ 26171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8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5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5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5" y="11157"/>
                        <a:pt x="58845" y="17934"/>
                      </a:cubicBezTo>
                      <a:cubicBezTo>
                        <a:pt x="58845" y="22626"/>
                        <a:pt x="55494" y="26171"/>
                        <a:pt x="50782" y="26171"/>
                      </a:cubicBezTo>
                      <a:cubicBezTo>
                        <a:pt x="45547" y="26171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5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8" y="32636"/>
                        <a:pt x="33401" y="35139"/>
                      </a:cubicBezTo>
                      <a:lnTo>
                        <a:pt x="41778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DED1C9F9-9707-79F3-7334-A642B2EADA23}"/>
                    </a:ext>
                  </a:extLst>
                </p:cNvPr>
                <p:cNvSpPr/>
                <p:nvPr/>
              </p:nvSpPr>
              <p:spPr>
                <a:xfrm>
                  <a:off x="1000667" y="609037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8DAEF4B1-2A2C-8FFF-1DA0-8C60CE6C887E}"/>
                    </a:ext>
                  </a:extLst>
                </p:cNvPr>
                <p:cNvSpPr/>
                <p:nvPr/>
              </p:nvSpPr>
              <p:spPr>
                <a:xfrm>
                  <a:off x="423844" y="62428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2F547BF4-E4E9-3E96-E5BD-A0FEE0E571C9}"/>
                    </a:ext>
                  </a:extLst>
                </p:cNvPr>
                <p:cNvSpPr/>
                <p:nvPr/>
              </p:nvSpPr>
              <p:spPr>
                <a:xfrm>
                  <a:off x="502373" y="6245214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6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3 w 70048"/>
                    <a:gd name="connsiteY14" fmla="*/ 3545 h 88732"/>
                    <a:gd name="connsiteX15" fmla="*/ 69943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6" y="104"/>
                      </a:lnTo>
                      <a:cubicBezTo>
                        <a:pt x="19789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7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3" y="313"/>
                        <a:pt x="69943" y="3545"/>
                      </a:cubicBezTo>
                      <a:lnTo>
                        <a:pt x="69943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2F4B3585-D487-F409-3052-0F81CB362DA1}"/>
                    </a:ext>
                  </a:extLst>
                </p:cNvPr>
                <p:cNvSpPr/>
                <p:nvPr/>
              </p:nvSpPr>
              <p:spPr>
                <a:xfrm>
                  <a:off x="585091" y="6243024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8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8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A290050D-D8F5-D690-FA09-F7745BF73829}"/>
                    </a:ext>
                  </a:extLst>
                </p:cNvPr>
                <p:cNvSpPr/>
                <p:nvPr/>
              </p:nvSpPr>
              <p:spPr>
                <a:xfrm>
                  <a:off x="639433" y="6242920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A61FC34C-D237-4EDB-5938-841693A18451}"/>
                    </a:ext>
                  </a:extLst>
                </p:cNvPr>
                <p:cNvSpPr/>
                <p:nvPr/>
              </p:nvSpPr>
              <p:spPr>
                <a:xfrm>
                  <a:off x="729061" y="6243024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09 h 128042"/>
                    <a:gd name="connsiteX13" fmla="*/ 32563 w 72979"/>
                    <a:gd name="connsiteY13" fmla="*/ 77367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09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09"/>
                      </a:moveTo>
                      <a:cubicBezTo>
                        <a:pt x="26176" y="76846"/>
                        <a:pt x="30574" y="77367"/>
                        <a:pt x="32563" y="77367"/>
                      </a:cubicBezTo>
                      <a:cubicBezTo>
                        <a:pt x="45023" y="77367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09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53BFB95C-37ED-D19B-715F-C75970F35A0F}"/>
                    </a:ext>
                  </a:extLst>
                </p:cNvPr>
                <p:cNvSpPr/>
                <p:nvPr/>
              </p:nvSpPr>
              <p:spPr>
                <a:xfrm>
                  <a:off x="807695" y="62428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A7CF5D8-9684-8C6E-9E45-91343E2A0C11}"/>
                    </a:ext>
                  </a:extLst>
                </p:cNvPr>
                <p:cNvSpPr/>
                <p:nvPr/>
              </p:nvSpPr>
              <p:spPr>
                <a:xfrm>
                  <a:off x="427404" y="6395465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2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2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8750ED79-E18B-2131-C054-BD20DEA0FC6E}"/>
                    </a:ext>
                  </a:extLst>
                </p:cNvPr>
                <p:cNvSpPr/>
                <p:nvPr/>
              </p:nvSpPr>
              <p:spPr>
                <a:xfrm>
                  <a:off x="506247" y="6395569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F55117C8-9025-7C4E-1D7D-2F4F35BBAB2C}"/>
                    </a:ext>
                  </a:extLst>
                </p:cNvPr>
                <p:cNvSpPr/>
                <p:nvPr/>
              </p:nvSpPr>
              <p:spPr>
                <a:xfrm>
                  <a:off x="576295" y="63734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6"/>
                        <a:pt x="15915" y="105520"/>
                      </a:cubicBezTo>
                      <a:cubicBezTo>
                        <a:pt x="11203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0F40E864-3677-BD0B-CAA2-752FA9A96F53}"/>
                    </a:ext>
                  </a:extLst>
                </p:cNvPr>
                <p:cNvSpPr/>
                <p:nvPr/>
              </p:nvSpPr>
              <p:spPr>
                <a:xfrm>
                  <a:off x="620167" y="6397759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1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5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9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3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5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1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5" y="0"/>
                        <a:pt x="60624" y="0"/>
                        <a:pt x="62405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9" y="3337"/>
                      </a:lnTo>
                      <a:cubicBezTo>
                        <a:pt x="98947" y="834"/>
                        <a:pt x="99366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3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29FE8E9F-28D1-9827-6031-47D12082DA74}"/>
                    </a:ext>
                  </a:extLst>
                </p:cNvPr>
                <p:cNvSpPr/>
                <p:nvPr/>
              </p:nvSpPr>
              <p:spPr>
                <a:xfrm>
                  <a:off x="735971" y="639556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07A83728-5BBB-590D-29D9-18AE248B004F}"/>
                    </a:ext>
                  </a:extLst>
                </p:cNvPr>
                <p:cNvSpPr/>
                <p:nvPr/>
              </p:nvSpPr>
              <p:spPr>
                <a:xfrm>
                  <a:off x="825390" y="6395569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49BE8E0C-9341-E3FA-5B0B-28288366C65C}"/>
                    </a:ext>
                  </a:extLst>
                </p:cNvPr>
                <p:cNvSpPr/>
                <p:nvPr/>
              </p:nvSpPr>
              <p:spPr>
                <a:xfrm>
                  <a:off x="883397" y="6356364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7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3 w 77167"/>
                    <a:gd name="connsiteY17" fmla="*/ 41291 h 127937"/>
                    <a:gd name="connsiteX18" fmla="*/ 68896 w 77167"/>
                    <a:gd name="connsiteY18" fmla="*/ 41291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7" y="127938"/>
                      </a:cubicBezTo>
                      <a:lnTo>
                        <a:pt x="56332" y="127938"/>
                      </a:lnTo>
                      <a:cubicBezTo>
                        <a:pt x="53190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3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1"/>
                        <a:pt x="57483" y="41291"/>
                      </a:cubicBezTo>
                      <a:lnTo>
                        <a:pt x="68896" y="41291"/>
                      </a:lnTo>
                      <a:cubicBezTo>
                        <a:pt x="69943" y="41291"/>
                        <a:pt x="72247" y="41291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630F6516-85D1-353F-BEC7-39C006E91052}"/>
                  </a:ext>
                </a:extLst>
              </p:cNvPr>
              <p:cNvSpPr/>
              <p:nvPr/>
            </p:nvSpPr>
            <p:spPr>
              <a:xfrm>
                <a:off x="454942" y="6554058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127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850 h 81538"/>
                  <a:gd name="connsiteX6" fmla="*/ 23768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418 h 81538"/>
                  <a:gd name="connsiteX9" fmla="*/ 33506 w 89313"/>
                  <a:gd name="connsiteY9" fmla="*/ 27110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127" y="50779"/>
                    </a:lnTo>
                    <a:lnTo>
                      <a:pt x="79157" y="81538"/>
                    </a:lnTo>
                    <a:lnTo>
                      <a:pt x="49002" y="59850"/>
                    </a:lnTo>
                    <a:lnTo>
                      <a:pt x="23768" y="73405"/>
                    </a:lnTo>
                    <a:lnTo>
                      <a:pt x="29422" y="45357"/>
                    </a:lnTo>
                    <a:lnTo>
                      <a:pt x="0" y="22418"/>
                    </a:lnTo>
                    <a:lnTo>
                      <a:pt x="33506" y="27110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8E0C6C9-8595-8A6A-A2E7-D3B1DB472579}"/>
                  </a:ext>
                </a:extLst>
              </p:cNvPr>
              <p:cNvSpPr/>
              <p:nvPr/>
            </p:nvSpPr>
            <p:spPr>
              <a:xfrm>
                <a:off x="317254" y="5960560"/>
                <a:ext cx="116013" cy="108960"/>
              </a:xfrm>
              <a:custGeom>
                <a:avLst/>
                <a:gdLst>
                  <a:gd name="connsiteX0" fmla="*/ 52772 w 116013"/>
                  <a:gd name="connsiteY0" fmla="*/ 0 h 108960"/>
                  <a:gd name="connsiteX1" fmla="*/ 72142 w 116013"/>
                  <a:gd name="connsiteY1" fmla="*/ 40978 h 108960"/>
                  <a:gd name="connsiteX2" fmla="*/ 116014 w 116013"/>
                  <a:gd name="connsiteY2" fmla="*/ 53907 h 108960"/>
                  <a:gd name="connsiteX3" fmla="*/ 84288 w 116013"/>
                  <a:gd name="connsiteY3" fmla="*/ 67983 h 108960"/>
                  <a:gd name="connsiteX4" fmla="*/ 102297 w 116013"/>
                  <a:gd name="connsiteY4" fmla="*/ 108961 h 108960"/>
                  <a:gd name="connsiteX5" fmla="*/ 63137 w 116013"/>
                  <a:gd name="connsiteY5" fmla="*/ 76846 h 108960"/>
                  <a:gd name="connsiteX6" fmla="*/ 30260 w 116013"/>
                  <a:gd name="connsiteY6" fmla="*/ 89984 h 108960"/>
                  <a:gd name="connsiteX7" fmla="*/ 37799 w 116013"/>
                  <a:gd name="connsiteY7" fmla="*/ 55367 h 108960"/>
                  <a:gd name="connsiteX8" fmla="*/ 0 w 116013"/>
                  <a:gd name="connsiteY8" fmla="*/ 21896 h 108960"/>
                  <a:gd name="connsiteX9" fmla="*/ 43453 w 116013"/>
                  <a:gd name="connsiteY9" fmla="*/ 33053 h 108960"/>
                  <a:gd name="connsiteX10" fmla="*/ 52772 w 116013"/>
                  <a:gd name="connsiteY10" fmla="*/ 0 h 108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960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288" y="67983"/>
                    </a:lnTo>
                    <a:lnTo>
                      <a:pt x="102297" y="108961"/>
                    </a:lnTo>
                    <a:lnTo>
                      <a:pt x="63137" y="76846"/>
                    </a:lnTo>
                    <a:lnTo>
                      <a:pt x="30260" y="89984"/>
                    </a:lnTo>
                    <a:lnTo>
                      <a:pt x="37799" y="55367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D3774DC-772B-3401-A293-EDD9F0172E3B}"/>
                  </a:ext>
                </a:extLst>
              </p:cNvPr>
              <p:cNvSpPr/>
              <p:nvPr/>
            </p:nvSpPr>
            <p:spPr>
              <a:xfrm>
                <a:off x="343221" y="6485554"/>
                <a:ext cx="98213" cy="91860"/>
              </a:xfrm>
              <a:custGeom>
                <a:avLst/>
                <a:gdLst>
                  <a:gd name="connsiteX0" fmla="*/ 44605 w 98213"/>
                  <a:gd name="connsiteY0" fmla="*/ 0 h 91860"/>
                  <a:gd name="connsiteX1" fmla="*/ 61148 w 98213"/>
                  <a:gd name="connsiteY1" fmla="*/ 34513 h 91860"/>
                  <a:gd name="connsiteX2" fmla="*/ 98214 w 98213"/>
                  <a:gd name="connsiteY2" fmla="*/ 41603 h 91860"/>
                  <a:gd name="connsiteX3" fmla="*/ 71514 w 98213"/>
                  <a:gd name="connsiteY3" fmla="*/ 57244 h 91860"/>
                  <a:gd name="connsiteX4" fmla="*/ 86801 w 98213"/>
                  <a:gd name="connsiteY4" fmla="*/ 91861 h 91860"/>
                  <a:gd name="connsiteX5" fmla="*/ 53714 w 98213"/>
                  <a:gd name="connsiteY5" fmla="*/ 67149 h 91860"/>
                  <a:gd name="connsiteX6" fmla="*/ 25862 w 98213"/>
                  <a:gd name="connsiteY6" fmla="*/ 81747 h 91860"/>
                  <a:gd name="connsiteX7" fmla="*/ 32249 w 98213"/>
                  <a:gd name="connsiteY7" fmla="*/ 50466 h 91860"/>
                  <a:gd name="connsiteX8" fmla="*/ 0 w 98213"/>
                  <a:gd name="connsiteY8" fmla="*/ 24399 h 91860"/>
                  <a:gd name="connsiteX9" fmla="*/ 36856 w 98213"/>
                  <a:gd name="connsiteY9" fmla="*/ 30238 h 91860"/>
                  <a:gd name="connsiteX10" fmla="*/ 44605 w 98213"/>
                  <a:gd name="connsiteY10" fmla="*/ 0 h 9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860">
                    <a:moveTo>
                      <a:pt x="44605" y="0"/>
                    </a:moveTo>
                    <a:lnTo>
                      <a:pt x="61148" y="34513"/>
                    </a:lnTo>
                    <a:lnTo>
                      <a:pt x="98214" y="41603"/>
                    </a:lnTo>
                    <a:lnTo>
                      <a:pt x="71514" y="57244"/>
                    </a:lnTo>
                    <a:lnTo>
                      <a:pt x="86801" y="91861"/>
                    </a:lnTo>
                    <a:lnTo>
                      <a:pt x="53714" y="67149"/>
                    </a:lnTo>
                    <a:lnTo>
                      <a:pt x="25862" y="81747"/>
                    </a:lnTo>
                    <a:lnTo>
                      <a:pt x="32249" y="50466"/>
                    </a:lnTo>
                    <a:lnTo>
                      <a:pt x="0" y="24399"/>
                    </a:lnTo>
                    <a:lnTo>
                      <a:pt x="36856" y="30238"/>
                    </a:lnTo>
                    <a:lnTo>
                      <a:pt x="44605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59F2EDD-0B7C-3407-7838-80A213E28791}"/>
                  </a:ext>
                </a:extLst>
              </p:cNvPr>
              <p:cNvSpPr/>
              <p:nvPr/>
            </p:nvSpPr>
            <p:spPr>
              <a:xfrm>
                <a:off x="232861" y="6064516"/>
                <a:ext cx="133290" cy="126895"/>
              </a:xfrm>
              <a:custGeom>
                <a:avLst/>
                <a:gdLst>
                  <a:gd name="connsiteX0" fmla="*/ 60834 w 133290"/>
                  <a:gd name="connsiteY0" fmla="*/ 0 h 126895"/>
                  <a:gd name="connsiteX1" fmla="*/ 82822 w 133290"/>
                  <a:gd name="connsiteY1" fmla="*/ 47755 h 126895"/>
                  <a:gd name="connsiteX2" fmla="*/ 133290 w 133290"/>
                  <a:gd name="connsiteY2" fmla="*/ 61102 h 126895"/>
                  <a:gd name="connsiteX3" fmla="*/ 96853 w 133290"/>
                  <a:gd name="connsiteY3" fmla="*/ 79140 h 126895"/>
                  <a:gd name="connsiteX4" fmla="*/ 117270 w 133290"/>
                  <a:gd name="connsiteY4" fmla="*/ 126895 h 126895"/>
                  <a:gd name="connsiteX5" fmla="*/ 72352 w 133290"/>
                  <a:gd name="connsiteY5" fmla="*/ 90610 h 126895"/>
                  <a:gd name="connsiteX6" fmla="*/ 34448 w 133290"/>
                  <a:gd name="connsiteY6" fmla="*/ 107605 h 126895"/>
                  <a:gd name="connsiteX7" fmla="*/ 43348 w 133290"/>
                  <a:gd name="connsiteY7" fmla="*/ 66211 h 126895"/>
                  <a:gd name="connsiteX8" fmla="*/ 0 w 133290"/>
                  <a:gd name="connsiteY8" fmla="*/ 28257 h 126895"/>
                  <a:gd name="connsiteX9" fmla="*/ 49945 w 133290"/>
                  <a:gd name="connsiteY9" fmla="*/ 39622 h 126895"/>
                  <a:gd name="connsiteX10" fmla="*/ 60834 w 133290"/>
                  <a:gd name="connsiteY10" fmla="*/ 0 h 12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895">
                    <a:moveTo>
                      <a:pt x="60834" y="0"/>
                    </a:moveTo>
                    <a:lnTo>
                      <a:pt x="82822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895"/>
                    </a:lnTo>
                    <a:lnTo>
                      <a:pt x="72352" y="90610"/>
                    </a:lnTo>
                    <a:lnTo>
                      <a:pt x="34448" y="107605"/>
                    </a:lnTo>
                    <a:lnTo>
                      <a:pt x="43348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53CC3F0-6FAF-84BB-A7B6-987313DEDBB5}"/>
                  </a:ext>
                </a:extLst>
              </p:cNvPr>
              <p:cNvSpPr/>
              <p:nvPr/>
            </p:nvSpPr>
            <p:spPr>
              <a:xfrm>
                <a:off x="254116" y="6360118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1933 w 115699"/>
                  <a:gd name="connsiteY1" fmla="*/ 41290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879 w 115699"/>
                  <a:gd name="connsiteY4" fmla="*/ 109795 h 109795"/>
                  <a:gd name="connsiteX5" fmla="*/ 62928 w 115699"/>
                  <a:gd name="connsiteY5" fmla="*/ 79766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840 h 109795"/>
                  <a:gd name="connsiteX9" fmla="*/ 43348 w 115699"/>
                  <a:gd name="connsiteY9" fmla="*/ 35660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1933" y="41290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879" y="109795"/>
                    </a:lnTo>
                    <a:lnTo>
                      <a:pt x="62928" y="79766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840"/>
                    </a:lnTo>
                    <a:lnTo>
                      <a:pt x="43348" y="35660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CA8149BC-B534-C367-48CC-39F315EE4087}"/>
                  </a:ext>
                </a:extLst>
              </p:cNvPr>
              <p:cNvSpPr/>
              <p:nvPr/>
            </p:nvSpPr>
            <p:spPr>
              <a:xfrm>
                <a:off x="212758" y="6215810"/>
                <a:ext cx="125646" cy="120221"/>
              </a:xfrm>
              <a:custGeom>
                <a:avLst/>
                <a:gdLst>
                  <a:gd name="connsiteX0" fmla="*/ 57379 w 125646"/>
                  <a:gd name="connsiteY0" fmla="*/ 0 h 120221"/>
                  <a:gd name="connsiteX1" fmla="*/ 78215 w 125646"/>
                  <a:gd name="connsiteY1" fmla="*/ 45253 h 120221"/>
                  <a:gd name="connsiteX2" fmla="*/ 125647 w 125646"/>
                  <a:gd name="connsiteY2" fmla="*/ 56514 h 120221"/>
                  <a:gd name="connsiteX3" fmla="*/ 91303 w 125646"/>
                  <a:gd name="connsiteY3" fmla="*/ 74865 h 120221"/>
                  <a:gd name="connsiteX4" fmla="*/ 110569 w 125646"/>
                  <a:gd name="connsiteY4" fmla="*/ 120222 h 120221"/>
                  <a:gd name="connsiteX5" fmla="*/ 68268 w 125646"/>
                  <a:gd name="connsiteY5" fmla="*/ 86647 h 120221"/>
                  <a:gd name="connsiteX6" fmla="*/ 32459 w 125646"/>
                  <a:gd name="connsiteY6" fmla="*/ 103956 h 120221"/>
                  <a:gd name="connsiteX7" fmla="*/ 40940 w 125646"/>
                  <a:gd name="connsiteY7" fmla="*/ 64021 h 120221"/>
                  <a:gd name="connsiteX8" fmla="*/ 0 w 125646"/>
                  <a:gd name="connsiteY8" fmla="*/ 28882 h 120221"/>
                  <a:gd name="connsiteX9" fmla="*/ 47118 w 125646"/>
                  <a:gd name="connsiteY9" fmla="*/ 38371 h 120221"/>
                  <a:gd name="connsiteX10" fmla="*/ 57379 w 125646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646" h="120221">
                    <a:moveTo>
                      <a:pt x="57379" y="0"/>
                    </a:moveTo>
                    <a:lnTo>
                      <a:pt x="78215" y="45253"/>
                    </a:lnTo>
                    <a:lnTo>
                      <a:pt x="125647" y="56514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268" y="86647"/>
                    </a:lnTo>
                    <a:lnTo>
                      <a:pt x="32459" y="103956"/>
                    </a:lnTo>
                    <a:lnTo>
                      <a:pt x="40940" y="64021"/>
                    </a:lnTo>
                    <a:lnTo>
                      <a:pt x="0" y="28882"/>
                    </a:lnTo>
                    <a:lnTo>
                      <a:pt x="47118" y="38371"/>
                    </a:lnTo>
                    <a:lnTo>
                      <a:pt x="5737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0B02D7AE-A0DB-12D6-54E9-4EC3F44C5C43}"/>
                  </a:ext>
                </a:extLst>
              </p:cNvPr>
              <p:cNvSpPr/>
              <p:nvPr/>
            </p:nvSpPr>
            <p:spPr>
              <a:xfrm>
                <a:off x="560904" y="6575433"/>
                <a:ext cx="83450" cy="74343"/>
              </a:xfrm>
              <a:custGeom>
                <a:avLst/>
                <a:gdLst>
                  <a:gd name="connsiteX0" fmla="*/ 37694 w 83450"/>
                  <a:gd name="connsiteY0" fmla="*/ 0 h 74343"/>
                  <a:gd name="connsiteX1" fmla="*/ 51934 w 83450"/>
                  <a:gd name="connsiteY1" fmla="*/ 27944 h 74343"/>
                  <a:gd name="connsiteX2" fmla="*/ 83450 w 83450"/>
                  <a:gd name="connsiteY2" fmla="*/ 32949 h 74343"/>
                  <a:gd name="connsiteX3" fmla="*/ 61043 w 83450"/>
                  <a:gd name="connsiteY3" fmla="*/ 46295 h 74343"/>
                  <a:gd name="connsiteX4" fmla="*/ 74236 w 83450"/>
                  <a:gd name="connsiteY4" fmla="*/ 74344 h 74343"/>
                  <a:gd name="connsiteX5" fmla="*/ 45861 w 83450"/>
                  <a:gd name="connsiteY5" fmla="*/ 54845 h 74343"/>
                  <a:gd name="connsiteX6" fmla="*/ 22407 w 83450"/>
                  <a:gd name="connsiteY6" fmla="*/ 67462 h 74343"/>
                  <a:gd name="connsiteX7" fmla="*/ 27538 w 83450"/>
                  <a:gd name="connsiteY7" fmla="*/ 41708 h 74343"/>
                  <a:gd name="connsiteX8" fmla="*/ 0 w 83450"/>
                  <a:gd name="connsiteY8" fmla="*/ 20958 h 74343"/>
                  <a:gd name="connsiteX9" fmla="*/ 31307 w 83450"/>
                  <a:gd name="connsiteY9" fmla="*/ 25025 h 74343"/>
                  <a:gd name="connsiteX10" fmla="*/ 37694 w 83450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450" h="74343">
                    <a:moveTo>
                      <a:pt x="37694" y="0"/>
                    </a:moveTo>
                    <a:lnTo>
                      <a:pt x="51934" y="27944"/>
                    </a:lnTo>
                    <a:lnTo>
                      <a:pt x="83450" y="32949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861" y="54845"/>
                    </a:lnTo>
                    <a:lnTo>
                      <a:pt x="22407" y="67462"/>
                    </a:lnTo>
                    <a:lnTo>
                      <a:pt x="27538" y="41708"/>
                    </a:lnTo>
                    <a:lnTo>
                      <a:pt x="0" y="20958"/>
                    </a:lnTo>
                    <a:lnTo>
                      <a:pt x="31307" y="25025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B24A2F8-A15B-6232-D952-3874DDA24DEA}"/>
                  </a:ext>
                </a:extLst>
              </p:cNvPr>
              <p:cNvSpPr/>
              <p:nvPr/>
            </p:nvSpPr>
            <p:spPr>
              <a:xfrm>
                <a:off x="668227" y="6571471"/>
                <a:ext cx="61462" cy="53177"/>
              </a:xfrm>
              <a:custGeom>
                <a:avLst/>
                <a:gdLst>
                  <a:gd name="connsiteX0" fmla="*/ 27642 w 61462"/>
                  <a:gd name="connsiteY0" fmla="*/ 0 h 53177"/>
                  <a:gd name="connsiteX1" fmla="*/ 38322 w 61462"/>
                  <a:gd name="connsiteY1" fmla="*/ 20020 h 53177"/>
                  <a:gd name="connsiteX2" fmla="*/ 61462 w 61462"/>
                  <a:gd name="connsiteY2" fmla="*/ 23460 h 53177"/>
                  <a:gd name="connsiteX3" fmla="*/ 45023 w 61462"/>
                  <a:gd name="connsiteY3" fmla="*/ 33157 h 53177"/>
                  <a:gd name="connsiteX4" fmla="*/ 54761 w 61462"/>
                  <a:gd name="connsiteY4" fmla="*/ 53177 h 53177"/>
                  <a:gd name="connsiteX5" fmla="*/ 33925 w 61462"/>
                  <a:gd name="connsiteY5" fmla="*/ 39309 h 53177"/>
                  <a:gd name="connsiteX6" fmla="*/ 16753 w 61462"/>
                  <a:gd name="connsiteY6" fmla="*/ 48381 h 53177"/>
                  <a:gd name="connsiteX7" fmla="*/ 20418 w 61462"/>
                  <a:gd name="connsiteY7" fmla="*/ 29925 h 53177"/>
                  <a:gd name="connsiteX8" fmla="*/ 0 w 61462"/>
                  <a:gd name="connsiteY8" fmla="*/ 15119 h 53177"/>
                  <a:gd name="connsiteX9" fmla="*/ 23140 w 61462"/>
                  <a:gd name="connsiteY9" fmla="*/ 17934 h 53177"/>
                  <a:gd name="connsiteX10" fmla="*/ 27642 w 61462"/>
                  <a:gd name="connsiteY10" fmla="*/ 0 h 5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177">
                    <a:moveTo>
                      <a:pt x="27642" y="0"/>
                    </a:moveTo>
                    <a:lnTo>
                      <a:pt x="38322" y="20020"/>
                    </a:lnTo>
                    <a:lnTo>
                      <a:pt x="61462" y="23460"/>
                    </a:lnTo>
                    <a:lnTo>
                      <a:pt x="45023" y="33157"/>
                    </a:lnTo>
                    <a:lnTo>
                      <a:pt x="54761" y="53177"/>
                    </a:lnTo>
                    <a:lnTo>
                      <a:pt x="33925" y="39309"/>
                    </a:lnTo>
                    <a:lnTo>
                      <a:pt x="16753" y="48381"/>
                    </a:lnTo>
                    <a:lnTo>
                      <a:pt x="20418" y="29925"/>
                    </a:lnTo>
                    <a:lnTo>
                      <a:pt x="0" y="15119"/>
                    </a:lnTo>
                    <a:lnTo>
                      <a:pt x="23140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FD3A7B3-DBFC-CF72-8C24-1CA46B44D994}"/>
                  </a:ext>
                </a:extLst>
              </p:cNvPr>
              <p:cNvSpPr/>
              <p:nvPr/>
            </p:nvSpPr>
            <p:spPr>
              <a:xfrm>
                <a:off x="746965" y="6536332"/>
                <a:ext cx="61462" cy="51821"/>
              </a:xfrm>
              <a:custGeom>
                <a:avLst/>
                <a:gdLst>
                  <a:gd name="connsiteX0" fmla="*/ 27642 w 61462"/>
                  <a:gd name="connsiteY0" fmla="*/ 0 h 51821"/>
                  <a:gd name="connsiteX1" fmla="*/ 38322 w 61462"/>
                  <a:gd name="connsiteY1" fmla="*/ 19498 h 51821"/>
                  <a:gd name="connsiteX2" fmla="*/ 61462 w 61462"/>
                  <a:gd name="connsiteY2" fmla="*/ 22939 h 51821"/>
                  <a:gd name="connsiteX3" fmla="*/ 45023 w 61462"/>
                  <a:gd name="connsiteY3" fmla="*/ 32323 h 51821"/>
                  <a:gd name="connsiteX4" fmla="*/ 54761 w 61462"/>
                  <a:gd name="connsiteY4" fmla="*/ 51822 h 51821"/>
                  <a:gd name="connsiteX5" fmla="*/ 33925 w 61462"/>
                  <a:gd name="connsiteY5" fmla="*/ 38162 h 51821"/>
                  <a:gd name="connsiteX6" fmla="*/ 16753 w 61462"/>
                  <a:gd name="connsiteY6" fmla="*/ 46921 h 51821"/>
                  <a:gd name="connsiteX7" fmla="*/ 20418 w 61462"/>
                  <a:gd name="connsiteY7" fmla="*/ 28987 h 51821"/>
                  <a:gd name="connsiteX8" fmla="*/ 0 w 61462"/>
                  <a:gd name="connsiteY8" fmla="*/ 14493 h 51821"/>
                  <a:gd name="connsiteX9" fmla="*/ 23140 w 61462"/>
                  <a:gd name="connsiteY9" fmla="*/ 17309 h 51821"/>
                  <a:gd name="connsiteX10" fmla="*/ 27642 w 61462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1821">
                    <a:moveTo>
                      <a:pt x="27642" y="0"/>
                    </a:moveTo>
                    <a:lnTo>
                      <a:pt x="38322" y="19498"/>
                    </a:lnTo>
                    <a:lnTo>
                      <a:pt x="61462" y="22939"/>
                    </a:lnTo>
                    <a:lnTo>
                      <a:pt x="45023" y="32323"/>
                    </a:lnTo>
                    <a:lnTo>
                      <a:pt x="54761" y="51822"/>
                    </a:lnTo>
                    <a:lnTo>
                      <a:pt x="33925" y="38162"/>
                    </a:lnTo>
                    <a:lnTo>
                      <a:pt x="16753" y="46921"/>
                    </a:lnTo>
                    <a:lnTo>
                      <a:pt x="20418" y="28987"/>
                    </a:lnTo>
                    <a:lnTo>
                      <a:pt x="0" y="14493"/>
                    </a:lnTo>
                    <a:lnTo>
                      <a:pt x="23140" y="17309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D19089C8-1E7D-8340-FB9B-B739972CB45D}"/>
                  </a:ext>
                </a:extLst>
              </p:cNvPr>
              <p:cNvSpPr/>
              <p:nvPr/>
            </p:nvSpPr>
            <p:spPr>
              <a:xfrm>
                <a:off x="676918" y="5962437"/>
                <a:ext cx="81565" cy="69651"/>
              </a:xfrm>
              <a:custGeom>
                <a:avLst/>
                <a:gdLst>
                  <a:gd name="connsiteX0" fmla="*/ 36752 w 81565"/>
                  <a:gd name="connsiteY0" fmla="*/ 0 h 69651"/>
                  <a:gd name="connsiteX1" fmla="*/ 50782 w 81565"/>
                  <a:gd name="connsiteY1" fmla="*/ 26380 h 69651"/>
                  <a:gd name="connsiteX2" fmla="*/ 81566 w 81565"/>
                  <a:gd name="connsiteY2" fmla="*/ 36598 h 69651"/>
                  <a:gd name="connsiteX3" fmla="*/ 59682 w 81565"/>
                  <a:gd name="connsiteY3" fmla="*/ 43584 h 69651"/>
                  <a:gd name="connsiteX4" fmla="*/ 72666 w 81565"/>
                  <a:gd name="connsiteY4" fmla="*/ 69652 h 69651"/>
                  <a:gd name="connsiteX5" fmla="*/ 44919 w 81565"/>
                  <a:gd name="connsiteY5" fmla="*/ 47859 h 69651"/>
                  <a:gd name="connsiteX6" fmla="*/ 22093 w 81565"/>
                  <a:gd name="connsiteY6" fmla="*/ 54220 h 69651"/>
                  <a:gd name="connsiteX7" fmla="*/ 27014 w 81565"/>
                  <a:gd name="connsiteY7" fmla="*/ 33366 h 69651"/>
                  <a:gd name="connsiteX8" fmla="*/ 0 w 81565"/>
                  <a:gd name="connsiteY8" fmla="*/ 10635 h 69651"/>
                  <a:gd name="connsiteX9" fmla="*/ 30574 w 81565"/>
                  <a:gd name="connsiteY9" fmla="*/ 19915 h 69651"/>
                  <a:gd name="connsiteX10" fmla="*/ 36752 w 81565"/>
                  <a:gd name="connsiteY10" fmla="*/ 0 h 6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5" h="69651">
                    <a:moveTo>
                      <a:pt x="36752" y="0"/>
                    </a:moveTo>
                    <a:lnTo>
                      <a:pt x="50782" y="26380"/>
                    </a:lnTo>
                    <a:lnTo>
                      <a:pt x="81566" y="36598"/>
                    </a:lnTo>
                    <a:lnTo>
                      <a:pt x="59682" y="43584"/>
                    </a:lnTo>
                    <a:lnTo>
                      <a:pt x="72666" y="69652"/>
                    </a:lnTo>
                    <a:lnTo>
                      <a:pt x="44919" y="47859"/>
                    </a:lnTo>
                    <a:lnTo>
                      <a:pt x="22093" y="54220"/>
                    </a:lnTo>
                    <a:lnTo>
                      <a:pt x="27014" y="33366"/>
                    </a:lnTo>
                    <a:lnTo>
                      <a:pt x="0" y="10635"/>
                    </a:lnTo>
                    <a:lnTo>
                      <a:pt x="30574" y="19915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8701D43E-1BCF-5427-AC3E-004D970016DA}"/>
                  </a:ext>
                </a:extLst>
              </p:cNvPr>
              <p:cNvSpPr/>
              <p:nvPr/>
            </p:nvSpPr>
            <p:spPr>
              <a:xfrm>
                <a:off x="560799" y="5916558"/>
                <a:ext cx="92978" cy="82163"/>
              </a:xfrm>
              <a:custGeom>
                <a:avLst/>
                <a:gdLst>
                  <a:gd name="connsiteX0" fmla="*/ 41987 w 92978"/>
                  <a:gd name="connsiteY0" fmla="*/ 0 h 82163"/>
                  <a:gd name="connsiteX1" fmla="*/ 57902 w 92978"/>
                  <a:gd name="connsiteY1" fmla="*/ 31072 h 82163"/>
                  <a:gd name="connsiteX2" fmla="*/ 92979 w 92978"/>
                  <a:gd name="connsiteY2" fmla="*/ 42750 h 82163"/>
                  <a:gd name="connsiteX3" fmla="*/ 67849 w 92978"/>
                  <a:gd name="connsiteY3" fmla="*/ 51405 h 82163"/>
                  <a:gd name="connsiteX4" fmla="*/ 82508 w 92978"/>
                  <a:gd name="connsiteY4" fmla="*/ 82164 h 82163"/>
                  <a:gd name="connsiteX5" fmla="*/ 50992 w 92978"/>
                  <a:gd name="connsiteY5" fmla="*/ 56722 h 82163"/>
                  <a:gd name="connsiteX6" fmla="*/ 24920 w 92978"/>
                  <a:gd name="connsiteY6" fmla="*/ 64647 h 82163"/>
                  <a:gd name="connsiteX7" fmla="*/ 30679 w 92978"/>
                  <a:gd name="connsiteY7" fmla="*/ 39726 h 82163"/>
                  <a:gd name="connsiteX8" fmla="*/ 0 w 92978"/>
                  <a:gd name="connsiteY8" fmla="*/ 13242 h 82163"/>
                  <a:gd name="connsiteX9" fmla="*/ 34867 w 92978"/>
                  <a:gd name="connsiteY9" fmla="*/ 23773 h 82163"/>
                  <a:gd name="connsiteX10" fmla="*/ 41987 w 92978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978" h="82163">
                    <a:moveTo>
                      <a:pt x="41987" y="0"/>
                    </a:moveTo>
                    <a:lnTo>
                      <a:pt x="57902" y="31072"/>
                    </a:lnTo>
                    <a:lnTo>
                      <a:pt x="92979" y="42750"/>
                    </a:lnTo>
                    <a:lnTo>
                      <a:pt x="67849" y="51405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920" y="64647"/>
                    </a:lnTo>
                    <a:lnTo>
                      <a:pt x="30679" y="39726"/>
                    </a:lnTo>
                    <a:lnTo>
                      <a:pt x="0" y="13242"/>
                    </a:lnTo>
                    <a:lnTo>
                      <a:pt x="34867" y="23773"/>
                    </a:lnTo>
                    <a:lnTo>
                      <a:pt x="41987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24AD6B89-75E1-4B85-0D4E-D82FF53EDBF5}"/>
                  </a:ext>
                </a:extLst>
              </p:cNvPr>
              <p:cNvSpPr/>
              <p:nvPr/>
            </p:nvSpPr>
            <p:spPr>
              <a:xfrm>
                <a:off x="437875" y="5910094"/>
                <a:ext cx="102716" cy="93946"/>
              </a:xfrm>
              <a:custGeom>
                <a:avLst/>
                <a:gdLst>
                  <a:gd name="connsiteX0" fmla="*/ 46489 w 102716"/>
                  <a:gd name="connsiteY0" fmla="*/ 0 h 93946"/>
                  <a:gd name="connsiteX1" fmla="*/ 63975 w 102716"/>
                  <a:gd name="connsiteY1" fmla="*/ 35451 h 93946"/>
                  <a:gd name="connsiteX2" fmla="*/ 102716 w 102716"/>
                  <a:gd name="connsiteY2" fmla="*/ 47859 h 93946"/>
                  <a:gd name="connsiteX3" fmla="*/ 74865 w 102716"/>
                  <a:gd name="connsiteY3" fmla="*/ 58703 h 93946"/>
                  <a:gd name="connsiteX4" fmla="*/ 90884 w 102716"/>
                  <a:gd name="connsiteY4" fmla="*/ 93946 h 93946"/>
                  <a:gd name="connsiteX5" fmla="*/ 56227 w 102716"/>
                  <a:gd name="connsiteY5" fmla="*/ 65481 h 93946"/>
                  <a:gd name="connsiteX6" fmla="*/ 27223 w 102716"/>
                  <a:gd name="connsiteY6" fmla="*/ 75491 h 93946"/>
                  <a:gd name="connsiteX7" fmla="*/ 33715 w 102716"/>
                  <a:gd name="connsiteY7" fmla="*/ 46400 h 93946"/>
                  <a:gd name="connsiteX8" fmla="*/ 0 w 102716"/>
                  <a:gd name="connsiteY8" fmla="*/ 16787 h 93946"/>
                  <a:gd name="connsiteX9" fmla="*/ 38532 w 102716"/>
                  <a:gd name="connsiteY9" fmla="*/ 27736 h 93946"/>
                  <a:gd name="connsiteX10" fmla="*/ 46489 w 102716"/>
                  <a:gd name="connsiteY10" fmla="*/ 0 h 9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716" h="93946">
                    <a:moveTo>
                      <a:pt x="46489" y="0"/>
                    </a:moveTo>
                    <a:lnTo>
                      <a:pt x="63975" y="35451"/>
                    </a:lnTo>
                    <a:lnTo>
                      <a:pt x="102716" y="47859"/>
                    </a:lnTo>
                    <a:lnTo>
                      <a:pt x="74865" y="58703"/>
                    </a:lnTo>
                    <a:lnTo>
                      <a:pt x="90884" y="93946"/>
                    </a:lnTo>
                    <a:lnTo>
                      <a:pt x="56227" y="65481"/>
                    </a:lnTo>
                    <a:lnTo>
                      <a:pt x="27223" y="75491"/>
                    </a:lnTo>
                    <a:lnTo>
                      <a:pt x="33715" y="46400"/>
                    </a:lnTo>
                    <a:lnTo>
                      <a:pt x="0" y="16787"/>
                    </a:lnTo>
                    <a:lnTo>
                      <a:pt x="38532" y="27736"/>
                    </a:lnTo>
                    <a:lnTo>
                      <a:pt x="4648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8">
              <a:extLst>
                <a:ext uri="{FF2B5EF4-FFF2-40B4-BE49-F238E27FC236}">
                  <a16:creationId xmlns:a16="http://schemas.microsoft.com/office/drawing/2014/main" id="{90DDA116-A422-6464-3981-D21D4A866493}"/>
                </a:ext>
              </a:extLst>
            </p:cNvPr>
            <p:cNvGrpSpPr/>
            <p:nvPr/>
          </p:nvGrpSpPr>
          <p:grpSpPr>
            <a:xfrm>
              <a:off x="1201702" y="5910094"/>
              <a:ext cx="1114171" cy="739683"/>
              <a:chOff x="1201702" y="5910094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ECF95B7-C4E8-3A5E-66D7-17D20DA3DE40}"/>
                  </a:ext>
                </a:extLst>
              </p:cNvPr>
              <p:cNvSpPr/>
              <p:nvPr/>
            </p:nvSpPr>
            <p:spPr>
              <a:xfrm>
                <a:off x="1201702" y="5910094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77C779B8-32DC-7A27-ACCE-CCC6253AFFEB}"/>
                  </a:ext>
                </a:extLst>
              </p:cNvPr>
              <p:cNvSpPr/>
              <p:nvPr/>
            </p:nvSpPr>
            <p:spPr>
              <a:xfrm>
                <a:off x="1480114" y="6002580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19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1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0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1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0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19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5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8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69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69 w 557138"/>
                  <a:gd name="connsiteY101" fmla="*/ 77055 h 554710"/>
                  <a:gd name="connsiteX102" fmla="*/ 384269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7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7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7 h 554710"/>
                  <a:gd name="connsiteX113" fmla="*/ 477143 w 557138"/>
                  <a:gd name="connsiteY113" fmla="*/ 147957 h 554710"/>
                  <a:gd name="connsiteX114" fmla="*/ 495257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7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0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69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19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1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0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1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0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19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5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8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69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69" y="77055"/>
                    </a:lnTo>
                    <a:lnTo>
                      <a:pt x="384269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7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7" y="193002"/>
                    </a:lnTo>
                    <a:lnTo>
                      <a:pt x="472222" y="165266"/>
                    </a:lnTo>
                    <a:lnTo>
                      <a:pt x="448873" y="147957"/>
                    </a:lnTo>
                    <a:lnTo>
                      <a:pt x="477143" y="147957"/>
                    </a:lnTo>
                    <a:close/>
                    <a:moveTo>
                      <a:pt x="495257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7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0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69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5481BD0B-4E59-F5BC-30B0-EE8BD8FEF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6608302-573D-415A-9092-1F825377E55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1703197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3235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F9AD291-D0D0-573A-E522-3CE805C2054D}"/>
              </a:ext>
            </a:extLst>
          </p:cNvPr>
          <p:cNvGrpSpPr/>
          <p:nvPr userDrawn="1"/>
        </p:nvGrpSpPr>
        <p:grpSpPr>
          <a:xfrm>
            <a:off x="7041778" y="5443804"/>
            <a:ext cx="5150223" cy="1414197"/>
            <a:chOff x="7041778" y="5443804"/>
            <a:chExt cx="5150223" cy="1414197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5FE9E64-0C45-E919-9149-F76DFD23A595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004987-30EC-773A-0A8E-B13E5803B75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grpSp>
        <p:nvGrpSpPr>
          <p:cNvPr id="8" name="Graphic 10">
            <a:extLst>
              <a:ext uri="{FF2B5EF4-FFF2-40B4-BE49-F238E27FC236}">
                <a16:creationId xmlns:a16="http://schemas.microsoft.com/office/drawing/2014/main" id="{A7AB8CC1-1EE5-21DA-6356-945F723426B8}"/>
              </a:ext>
            </a:extLst>
          </p:cNvPr>
          <p:cNvGrpSpPr/>
          <p:nvPr/>
        </p:nvGrpSpPr>
        <p:grpSpPr>
          <a:xfrm>
            <a:off x="9874974" y="5910094"/>
            <a:ext cx="2103115" cy="739683"/>
            <a:chOff x="9874974" y="5910094"/>
            <a:chExt cx="2103115" cy="739683"/>
          </a:xfrm>
        </p:grpSpPr>
        <p:grpSp>
          <p:nvGrpSpPr>
            <p:cNvPr id="9" name="Graphic 10">
              <a:extLst>
                <a:ext uri="{FF2B5EF4-FFF2-40B4-BE49-F238E27FC236}">
                  <a16:creationId xmlns:a16="http://schemas.microsoft.com/office/drawing/2014/main" id="{51B795D5-54B6-9B13-9691-AE5093B8332A}"/>
                </a:ext>
              </a:extLst>
            </p:cNvPr>
            <p:cNvGrpSpPr/>
            <p:nvPr/>
          </p:nvGrpSpPr>
          <p:grpSpPr>
            <a:xfrm>
              <a:off x="9874974" y="5910094"/>
              <a:ext cx="858794" cy="739683"/>
              <a:chOff x="9874974" y="5910094"/>
              <a:chExt cx="858794" cy="739683"/>
            </a:xfrm>
          </p:grpSpPr>
          <p:grpSp>
            <p:nvGrpSpPr>
              <p:cNvPr id="10" name="Graphic 10">
                <a:extLst>
                  <a:ext uri="{FF2B5EF4-FFF2-40B4-BE49-F238E27FC236}">
                    <a16:creationId xmlns:a16="http://schemas.microsoft.com/office/drawing/2014/main" id="{7895A4A3-704A-F296-D4AA-5BE26B783F4E}"/>
                  </a:ext>
                </a:extLst>
              </p:cNvPr>
              <p:cNvGrpSpPr/>
              <p:nvPr/>
            </p:nvGrpSpPr>
            <p:grpSpPr>
              <a:xfrm>
                <a:off x="10086060" y="6059928"/>
                <a:ext cx="647708" cy="426563"/>
                <a:chOff x="10086060" y="6059928"/>
                <a:chExt cx="647708" cy="426563"/>
              </a:xfrm>
              <a:solidFill>
                <a:srgbClr val="003399"/>
              </a:solidFill>
            </p:grpSpPr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D7BDB546-22BE-68B2-6585-51EA2EAD68DF}"/>
                    </a:ext>
                  </a:extLst>
                </p:cNvPr>
                <p:cNvSpPr/>
                <p:nvPr/>
              </p:nvSpPr>
              <p:spPr>
                <a:xfrm>
                  <a:off x="10086060" y="6090375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ECB5195B-4300-A81D-830A-BC2F90D0A19E}"/>
                    </a:ext>
                  </a:extLst>
                </p:cNvPr>
                <p:cNvSpPr/>
                <p:nvPr/>
              </p:nvSpPr>
              <p:spPr>
                <a:xfrm>
                  <a:off x="10165008" y="609027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F128735B-4C74-911C-85B5-3D9371E97F04}"/>
                    </a:ext>
                  </a:extLst>
                </p:cNvPr>
                <p:cNvSpPr/>
                <p:nvPr/>
              </p:nvSpPr>
              <p:spPr>
                <a:xfrm>
                  <a:off x="10238616" y="60681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618EB30B-23CB-CF1D-9B07-B181237E95D5}"/>
                    </a:ext>
                  </a:extLst>
                </p:cNvPr>
                <p:cNvSpPr/>
                <p:nvPr/>
              </p:nvSpPr>
              <p:spPr>
                <a:xfrm>
                  <a:off x="10287932" y="6090375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3BEF4EDB-A7C2-9A65-9172-886E8548F29D}"/>
                    </a:ext>
                  </a:extLst>
                </p:cNvPr>
                <p:cNvSpPr/>
                <p:nvPr/>
              </p:nvSpPr>
              <p:spPr>
                <a:xfrm>
                  <a:off x="10366671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87F24E2E-8AA5-12B2-3BB7-D6FB84982CCA}"/>
                    </a:ext>
                  </a:extLst>
                </p:cNvPr>
                <p:cNvSpPr/>
                <p:nvPr/>
              </p:nvSpPr>
              <p:spPr>
                <a:xfrm>
                  <a:off x="10424573" y="6090375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5398C9AF-160B-86AA-0377-0F47E4058FA0}"/>
                    </a:ext>
                  </a:extLst>
                </p:cNvPr>
                <p:cNvSpPr/>
                <p:nvPr/>
              </p:nvSpPr>
              <p:spPr>
                <a:xfrm>
                  <a:off x="10506976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9C9BE05E-E13C-090A-553D-420BF0BCBBC0}"/>
                    </a:ext>
                  </a:extLst>
                </p:cNvPr>
                <p:cNvSpPr/>
                <p:nvPr/>
              </p:nvSpPr>
              <p:spPr>
                <a:xfrm>
                  <a:off x="10563936" y="6059928"/>
                  <a:ext cx="22309" cy="119075"/>
                </a:xfrm>
                <a:custGeom>
                  <a:avLst/>
                  <a:gdLst>
                    <a:gd name="connsiteX0" fmla="*/ 11413 w 22309"/>
                    <a:gd name="connsiteY0" fmla="*/ 20541 h 119075"/>
                    <a:gd name="connsiteX1" fmla="*/ 0 w 22309"/>
                    <a:gd name="connsiteY1" fmla="*/ 10531 h 119075"/>
                    <a:gd name="connsiteX2" fmla="*/ 11413 w 22309"/>
                    <a:gd name="connsiteY2" fmla="*/ 0 h 119075"/>
                    <a:gd name="connsiteX3" fmla="*/ 22302 w 22309"/>
                    <a:gd name="connsiteY3" fmla="*/ 10010 h 119075"/>
                    <a:gd name="connsiteX4" fmla="*/ 11413 w 22309"/>
                    <a:gd name="connsiteY4" fmla="*/ 20541 h 119075"/>
                    <a:gd name="connsiteX5" fmla="*/ 21988 w 22309"/>
                    <a:gd name="connsiteY5" fmla="*/ 115426 h 119075"/>
                    <a:gd name="connsiteX6" fmla="*/ 18323 w 22309"/>
                    <a:gd name="connsiteY6" fmla="*/ 119075 h 119075"/>
                    <a:gd name="connsiteX7" fmla="*/ 3770 w 22309"/>
                    <a:gd name="connsiteY7" fmla="*/ 119075 h 119075"/>
                    <a:gd name="connsiteX8" fmla="*/ 942 w 22309"/>
                    <a:gd name="connsiteY8" fmla="*/ 115530 h 119075"/>
                    <a:gd name="connsiteX9" fmla="*/ 942 w 22309"/>
                    <a:gd name="connsiteY9" fmla="*/ 35973 h 119075"/>
                    <a:gd name="connsiteX10" fmla="*/ 4084 w 22309"/>
                    <a:gd name="connsiteY10" fmla="*/ 32428 h 119075"/>
                    <a:gd name="connsiteX11" fmla="*/ 18323 w 22309"/>
                    <a:gd name="connsiteY11" fmla="*/ 32428 h 119075"/>
                    <a:gd name="connsiteX12" fmla="*/ 21988 w 22309"/>
                    <a:gd name="connsiteY12" fmla="*/ 36077 h 119075"/>
                    <a:gd name="connsiteX13" fmla="*/ 21988 w 22309"/>
                    <a:gd name="connsiteY13" fmla="*/ 115321 h 1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5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C9D3837E-D8A8-8878-E6BF-4F74AA4CF8B0}"/>
                    </a:ext>
                  </a:extLst>
                </p:cNvPr>
                <p:cNvSpPr/>
                <p:nvPr/>
              </p:nvSpPr>
              <p:spPr>
                <a:xfrm>
                  <a:off x="10595243" y="6090375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1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1"/>
                        <a:pt x="50782" y="26171"/>
                      </a:cubicBezTo>
                      <a:cubicBezTo>
                        <a:pt x="45547" y="26171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76CC5378-D57E-BCC3-4F84-6AEDB3BE5A0B}"/>
                    </a:ext>
                  </a:extLst>
                </p:cNvPr>
                <p:cNvSpPr/>
                <p:nvPr/>
              </p:nvSpPr>
              <p:spPr>
                <a:xfrm>
                  <a:off x="10662987" y="6090375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40402CC-9A2A-9106-881C-779D7985858E}"/>
                    </a:ext>
                  </a:extLst>
                </p:cNvPr>
                <p:cNvSpPr/>
                <p:nvPr/>
              </p:nvSpPr>
              <p:spPr>
                <a:xfrm>
                  <a:off x="10086060" y="6242816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4D2842E3-3537-88A5-5DF0-1CE20195F276}"/>
                    </a:ext>
                  </a:extLst>
                </p:cNvPr>
                <p:cNvSpPr/>
                <p:nvPr/>
              </p:nvSpPr>
              <p:spPr>
                <a:xfrm>
                  <a:off x="10164694" y="6245214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BFF92D2E-AF8A-AA12-CCE0-283F9A87CCAD}"/>
                    </a:ext>
                  </a:extLst>
                </p:cNvPr>
                <p:cNvSpPr/>
                <p:nvPr/>
              </p:nvSpPr>
              <p:spPr>
                <a:xfrm>
                  <a:off x="10247307" y="6243024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0BA9E968-A31F-3DC7-9658-6DF845BA6847}"/>
                    </a:ext>
                  </a:extLst>
                </p:cNvPr>
                <p:cNvSpPr/>
                <p:nvPr/>
              </p:nvSpPr>
              <p:spPr>
                <a:xfrm>
                  <a:off x="10301753" y="6242920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0470F3C0-AFBB-A22D-E16F-E055EBE5CC97}"/>
                    </a:ext>
                  </a:extLst>
                </p:cNvPr>
                <p:cNvSpPr/>
                <p:nvPr/>
              </p:nvSpPr>
              <p:spPr>
                <a:xfrm>
                  <a:off x="10391277" y="6243024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09 h 128042"/>
                    <a:gd name="connsiteX13" fmla="*/ 32563 w 72979"/>
                    <a:gd name="connsiteY13" fmla="*/ 77367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09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09"/>
                      </a:moveTo>
                      <a:cubicBezTo>
                        <a:pt x="26176" y="76846"/>
                        <a:pt x="30574" y="77367"/>
                        <a:pt x="32563" y="77367"/>
                      </a:cubicBezTo>
                      <a:cubicBezTo>
                        <a:pt x="45023" y="77367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09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FD061048-F30D-C387-CC9F-6842B0ED6BFE}"/>
                    </a:ext>
                  </a:extLst>
                </p:cNvPr>
                <p:cNvSpPr/>
                <p:nvPr/>
              </p:nvSpPr>
              <p:spPr>
                <a:xfrm>
                  <a:off x="10470015" y="6242816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CF3B6A25-9C4A-91FB-CC53-BC4D2336DFF3}"/>
                    </a:ext>
                  </a:extLst>
                </p:cNvPr>
                <p:cNvSpPr/>
                <p:nvPr/>
              </p:nvSpPr>
              <p:spPr>
                <a:xfrm>
                  <a:off x="10089620" y="6395465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2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2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56C74A42-5AE3-F583-5FEC-AB41C2F49426}"/>
                    </a:ext>
                  </a:extLst>
                </p:cNvPr>
                <p:cNvSpPr/>
                <p:nvPr/>
              </p:nvSpPr>
              <p:spPr>
                <a:xfrm>
                  <a:off x="10168463" y="639556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31260916-F197-9CBC-16DF-433706B70B50}"/>
                    </a:ext>
                  </a:extLst>
                </p:cNvPr>
                <p:cNvSpPr/>
                <p:nvPr/>
              </p:nvSpPr>
              <p:spPr>
                <a:xfrm>
                  <a:off x="10238616" y="63734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773CADBB-56E7-F8A6-E3DF-81B6194DA6FA}"/>
                    </a:ext>
                  </a:extLst>
                </p:cNvPr>
                <p:cNvSpPr/>
                <p:nvPr/>
              </p:nvSpPr>
              <p:spPr>
                <a:xfrm>
                  <a:off x="10282383" y="6397759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8F3B42CE-C717-9E65-7F7F-123BB2E05411}"/>
                    </a:ext>
                  </a:extLst>
                </p:cNvPr>
                <p:cNvSpPr/>
                <p:nvPr/>
              </p:nvSpPr>
              <p:spPr>
                <a:xfrm>
                  <a:off x="10398187" y="639556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4303D675-A4EA-C904-D89E-D51674E10D96}"/>
                    </a:ext>
                  </a:extLst>
                </p:cNvPr>
                <p:cNvSpPr/>
                <p:nvPr/>
              </p:nvSpPr>
              <p:spPr>
                <a:xfrm>
                  <a:off x="10487606" y="6395569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751F3B8-5A72-1E4A-1F3E-664DD14A7067}"/>
                    </a:ext>
                  </a:extLst>
                </p:cNvPr>
                <p:cNvSpPr/>
                <p:nvPr/>
              </p:nvSpPr>
              <p:spPr>
                <a:xfrm>
                  <a:off x="10545613" y="6356364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1 h 127937"/>
                    <a:gd name="connsiteX18" fmla="*/ 68896 w 77167"/>
                    <a:gd name="connsiteY18" fmla="*/ 41291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1"/>
                        <a:pt x="57484" y="41291"/>
                      </a:cubicBezTo>
                      <a:lnTo>
                        <a:pt x="68896" y="41291"/>
                      </a:lnTo>
                      <a:cubicBezTo>
                        <a:pt x="69943" y="41291"/>
                        <a:pt x="72247" y="41291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F390982-1671-6A7C-D9A2-CEC0544E4A60}"/>
                  </a:ext>
                </a:extLst>
              </p:cNvPr>
              <p:cNvSpPr/>
              <p:nvPr/>
            </p:nvSpPr>
            <p:spPr>
              <a:xfrm>
                <a:off x="10117158" y="6554058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850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418 h 81538"/>
                  <a:gd name="connsiteX9" fmla="*/ 33610 w 89313"/>
                  <a:gd name="connsiteY9" fmla="*/ 27110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850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418"/>
                    </a:lnTo>
                    <a:lnTo>
                      <a:pt x="33610" y="27110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E518F69-2713-3A6A-3DEE-A57900621862}"/>
                  </a:ext>
                </a:extLst>
              </p:cNvPr>
              <p:cNvSpPr/>
              <p:nvPr/>
            </p:nvSpPr>
            <p:spPr>
              <a:xfrm>
                <a:off x="9979470" y="5960560"/>
                <a:ext cx="116013" cy="108960"/>
              </a:xfrm>
              <a:custGeom>
                <a:avLst/>
                <a:gdLst>
                  <a:gd name="connsiteX0" fmla="*/ 52772 w 116013"/>
                  <a:gd name="connsiteY0" fmla="*/ 0 h 108960"/>
                  <a:gd name="connsiteX1" fmla="*/ 72142 w 116013"/>
                  <a:gd name="connsiteY1" fmla="*/ 40978 h 108960"/>
                  <a:gd name="connsiteX2" fmla="*/ 116014 w 116013"/>
                  <a:gd name="connsiteY2" fmla="*/ 53907 h 108960"/>
                  <a:gd name="connsiteX3" fmla="*/ 84393 w 116013"/>
                  <a:gd name="connsiteY3" fmla="*/ 67983 h 108960"/>
                  <a:gd name="connsiteX4" fmla="*/ 102298 w 116013"/>
                  <a:gd name="connsiteY4" fmla="*/ 108961 h 108960"/>
                  <a:gd name="connsiteX5" fmla="*/ 63242 w 116013"/>
                  <a:gd name="connsiteY5" fmla="*/ 76846 h 108960"/>
                  <a:gd name="connsiteX6" fmla="*/ 30260 w 116013"/>
                  <a:gd name="connsiteY6" fmla="*/ 89984 h 108960"/>
                  <a:gd name="connsiteX7" fmla="*/ 37904 w 116013"/>
                  <a:gd name="connsiteY7" fmla="*/ 55367 h 108960"/>
                  <a:gd name="connsiteX8" fmla="*/ 0 w 116013"/>
                  <a:gd name="connsiteY8" fmla="*/ 21896 h 108960"/>
                  <a:gd name="connsiteX9" fmla="*/ 43453 w 116013"/>
                  <a:gd name="connsiteY9" fmla="*/ 33053 h 108960"/>
                  <a:gd name="connsiteX10" fmla="*/ 52772 w 116013"/>
                  <a:gd name="connsiteY10" fmla="*/ 0 h 108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960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983"/>
                    </a:lnTo>
                    <a:lnTo>
                      <a:pt x="102298" y="108961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367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D58CAB8-8F87-DCB6-2129-2D2286113720}"/>
                  </a:ext>
                </a:extLst>
              </p:cNvPr>
              <p:cNvSpPr/>
              <p:nvPr/>
            </p:nvSpPr>
            <p:spPr>
              <a:xfrm>
                <a:off x="10005541" y="6485554"/>
                <a:ext cx="98213" cy="91860"/>
              </a:xfrm>
              <a:custGeom>
                <a:avLst/>
                <a:gdLst>
                  <a:gd name="connsiteX0" fmla="*/ 44604 w 98213"/>
                  <a:gd name="connsiteY0" fmla="*/ 0 h 91860"/>
                  <a:gd name="connsiteX1" fmla="*/ 61043 w 98213"/>
                  <a:gd name="connsiteY1" fmla="*/ 34513 h 91860"/>
                  <a:gd name="connsiteX2" fmla="*/ 98214 w 98213"/>
                  <a:gd name="connsiteY2" fmla="*/ 41603 h 91860"/>
                  <a:gd name="connsiteX3" fmla="*/ 71514 w 98213"/>
                  <a:gd name="connsiteY3" fmla="*/ 57244 h 91860"/>
                  <a:gd name="connsiteX4" fmla="*/ 86801 w 98213"/>
                  <a:gd name="connsiteY4" fmla="*/ 91861 h 91860"/>
                  <a:gd name="connsiteX5" fmla="*/ 53609 w 98213"/>
                  <a:gd name="connsiteY5" fmla="*/ 67149 h 91860"/>
                  <a:gd name="connsiteX6" fmla="*/ 25862 w 98213"/>
                  <a:gd name="connsiteY6" fmla="*/ 81747 h 91860"/>
                  <a:gd name="connsiteX7" fmla="*/ 32145 w 98213"/>
                  <a:gd name="connsiteY7" fmla="*/ 50466 h 91860"/>
                  <a:gd name="connsiteX8" fmla="*/ 0 w 98213"/>
                  <a:gd name="connsiteY8" fmla="*/ 24399 h 91860"/>
                  <a:gd name="connsiteX9" fmla="*/ 36751 w 98213"/>
                  <a:gd name="connsiteY9" fmla="*/ 30238 h 91860"/>
                  <a:gd name="connsiteX10" fmla="*/ 44604 w 98213"/>
                  <a:gd name="connsiteY10" fmla="*/ 0 h 9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860">
                    <a:moveTo>
                      <a:pt x="44604" y="0"/>
                    </a:moveTo>
                    <a:lnTo>
                      <a:pt x="61043" y="34513"/>
                    </a:lnTo>
                    <a:lnTo>
                      <a:pt x="98214" y="41603"/>
                    </a:lnTo>
                    <a:lnTo>
                      <a:pt x="71514" y="57244"/>
                    </a:lnTo>
                    <a:lnTo>
                      <a:pt x="86801" y="91861"/>
                    </a:lnTo>
                    <a:lnTo>
                      <a:pt x="53609" y="67149"/>
                    </a:lnTo>
                    <a:lnTo>
                      <a:pt x="25862" y="81747"/>
                    </a:lnTo>
                    <a:lnTo>
                      <a:pt x="32145" y="50466"/>
                    </a:lnTo>
                    <a:lnTo>
                      <a:pt x="0" y="24399"/>
                    </a:lnTo>
                    <a:lnTo>
                      <a:pt x="36751" y="30238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D9845E6B-DEDA-ACC5-23FB-3D7E1F136922}"/>
                  </a:ext>
                </a:extLst>
              </p:cNvPr>
              <p:cNvSpPr/>
              <p:nvPr/>
            </p:nvSpPr>
            <p:spPr>
              <a:xfrm>
                <a:off x="9895077" y="6064516"/>
                <a:ext cx="133290" cy="126895"/>
              </a:xfrm>
              <a:custGeom>
                <a:avLst/>
                <a:gdLst>
                  <a:gd name="connsiteX0" fmla="*/ 60834 w 133290"/>
                  <a:gd name="connsiteY0" fmla="*/ 0 h 126895"/>
                  <a:gd name="connsiteX1" fmla="*/ 82927 w 133290"/>
                  <a:gd name="connsiteY1" fmla="*/ 47755 h 126895"/>
                  <a:gd name="connsiteX2" fmla="*/ 133290 w 133290"/>
                  <a:gd name="connsiteY2" fmla="*/ 61102 h 126895"/>
                  <a:gd name="connsiteX3" fmla="*/ 96853 w 133290"/>
                  <a:gd name="connsiteY3" fmla="*/ 79140 h 126895"/>
                  <a:gd name="connsiteX4" fmla="*/ 117270 w 133290"/>
                  <a:gd name="connsiteY4" fmla="*/ 126895 h 126895"/>
                  <a:gd name="connsiteX5" fmla="*/ 72456 w 133290"/>
                  <a:gd name="connsiteY5" fmla="*/ 90610 h 126895"/>
                  <a:gd name="connsiteX6" fmla="*/ 34553 w 133290"/>
                  <a:gd name="connsiteY6" fmla="*/ 107605 h 126895"/>
                  <a:gd name="connsiteX7" fmla="*/ 43453 w 133290"/>
                  <a:gd name="connsiteY7" fmla="*/ 66211 h 126895"/>
                  <a:gd name="connsiteX8" fmla="*/ 0 w 133290"/>
                  <a:gd name="connsiteY8" fmla="*/ 28257 h 126895"/>
                  <a:gd name="connsiteX9" fmla="*/ 49945 w 133290"/>
                  <a:gd name="connsiteY9" fmla="*/ 39622 h 126895"/>
                  <a:gd name="connsiteX10" fmla="*/ 60834 w 133290"/>
                  <a:gd name="connsiteY10" fmla="*/ 0 h 12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895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895"/>
                    </a:lnTo>
                    <a:lnTo>
                      <a:pt x="72456" y="90610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80CF009-EED3-A320-1A4E-A64DB901E410}"/>
                  </a:ext>
                </a:extLst>
              </p:cNvPr>
              <p:cNvSpPr/>
              <p:nvPr/>
            </p:nvSpPr>
            <p:spPr>
              <a:xfrm>
                <a:off x="9916332" y="6360118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290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766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840 h 109795"/>
                  <a:gd name="connsiteX9" fmla="*/ 43453 w 115699"/>
                  <a:gd name="connsiteY9" fmla="*/ 35660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290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766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840"/>
                    </a:lnTo>
                    <a:lnTo>
                      <a:pt x="43453" y="35660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2E3056A-D243-8188-F5EF-ECE42885C170}"/>
                  </a:ext>
                </a:extLst>
              </p:cNvPr>
              <p:cNvSpPr/>
              <p:nvPr/>
            </p:nvSpPr>
            <p:spPr>
              <a:xfrm>
                <a:off x="9874974" y="6215810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253 h 120221"/>
                  <a:gd name="connsiteX2" fmla="*/ 125751 w 125751"/>
                  <a:gd name="connsiteY2" fmla="*/ 56514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956 h 120221"/>
                  <a:gd name="connsiteX7" fmla="*/ 41044 w 125751"/>
                  <a:gd name="connsiteY7" fmla="*/ 64021 h 120221"/>
                  <a:gd name="connsiteX8" fmla="*/ 0 w 125751"/>
                  <a:gd name="connsiteY8" fmla="*/ 28882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253"/>
                    </a:lnTo>
                    <a:lnTo>
                      <a:pt x="125751" y="56514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956"/>
                    </a:lnTo>
                    <a:lnTo>
                      <a:pt x="41044" y="64021"/>
                    </a:lnTo>
                    <a:lnTo>
                      <a:pt x="0" y="28882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E2D93E67-FC97-A54B-E8FD-8A27A0C228A0}"/>
                  </a:ext>
                </a:extLst>
              </p:cNvPr>
              <p:cNvSpPr/>
              <p:nvPr/>
            </p:nvSpPr>
            <p:spPr>
              <a:xfrm>
                <a:off x="10223120" y="6575433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949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708 h 74343"/>
                  <a:gd name="connsiteX8" fmla="*/ 0 w 83554"/>
                  <a:gd name="connsiteY8" fmla="*/ 20958 h 74343"/>
                  <a:gd name="connsiteX9" fmla="*/ 31412 w 83554"/>
                  <a:gd name="connsiteY9" fmla="*/ 25025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949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708"/>
                    </a:lnTo>
                    <a:lnTo>
                      <a:pt x="0" y="20958"/>
                    </a:lnTo>
                    <a:lnTo>
                      <a:pt x="31412" y="25025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E795DF84-F400-FA87-6895-D4181B674C1F}"/>
                  </a:ext>
                </a:extLst>
              </p:cNvPr>
              <p:cNvSpPr/>
              <p:nvPr/>
            </p:nvSpPr>
            <p:spPr>
              <a:xfrm>
                <a:off x="10330547" y="6571471"/>
                <a:ext cx="61462" cy="53177"/>
              </a:xfrm>
              <a:custGeom>
                <a:avLst/>
                <a:gdLst>
                  <a:gd name="connsiteX0" fmla="*/ 27642 w 61462"/>
                  <a:gd name="connsiteY0" fmla="*/ 0 h 53177"/>
                  <a:gd name="connsiteX1" fmla="*/ 38218 w 61462"/>
                  <a:gd name="connsiteY1" fmla="*/ 20020 h 53177"/>
                  <a:gd name="connsiteX2" fmla="*/ 61462 w 61462"/>
                  <a:gd name="connsiteY2" fmla="*/ 23460 h 53177"/>
                  <a:gd name="connsiteX3" fmla="*/ 44919 w 61462"/>
                  <a:gd name="connsiteY3" fmla="*/ 33157 h 53177"/>
                  <a:gd name="connsiteX4" fmla="*/ 54656 w 61462"/>
                  <a:gd name="connsiteY4" fmla="*/ 53177 h 53177"/>
                  <a:gd name="connsiteX5" fmla="*/ 33820 w 61462"/>
                  <a:gd name="connsiteY5" fmla="*/ 39309 h 53177"/>
                  <a:gd name="connsiteX6" fmla="*/ 16648 w 61462"/>
                  <a:gd name="connsiteY6" fmla="*/ 48381 h 53177"/>
                  <a:gd name="connsiteX7" fmla="*/ 20313 w 61462"/>
                  <a:gd name="connsiteY7" fmla="*/ 29925 h 53177"/>
                  <a:gd name="connsiteX8" fmla="*/ 0 w 61462"/>
                  <a:gd name="connsiteY8" fmla="*/ 15119 h 53177"/>
                  <a:gd name="connsiteX9" fmla="*/ 23035 w 61462"/>
                  <a:gd name="connsiteY9" fmla="*/ 17934 h 53177"/>
                  <a:gd name="connsiteX10" fmla="*/ 27642 w 61462"/>
                  <a:gd name="connsiteY10" fmla="*/ 0 h 5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177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460"/>
                    </a:lnTo>
                    <a:lnTo>
                      <a:pt x="44919" y="33157"/>
                    </a:lnTo>
                    <a:lnTo>
                      <a:pt x="54656" y="53177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5C177837-F13A-0880-A2F9-A81DD02A3050}"/>
                  </a:ext>
                </a:extLst>
              </p:cNvPr>
              <p:cNvSpPr/>
              <p:nvPr/>
            </p:nvSpPr>
            <p:spPr>
              <a:xfrm>
                <a:off x="10409286" y="653633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2939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162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493 h 51821"/>
                  <a:gd name="connsiteX9" fmla="*/ 23035 w 61357"/>
                  <a:gd name="connsiteY9" fmla="*/ 17309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2939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162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493"/>
                    </a:lnTo>
                    <a:lnTo>
                      <a:pt x="23035" y="17309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BBC24669-E5F8-B7D3-BDBB-08ABE4A3085D}"/>
                  </a:ext>
                </a:extLst>
              </p:cNvPr>
              <p:cNvSpPr/>
              <p:nvPr/>
            </p:nvSpPr>
            <p:spPr>
              <a:xfrm>
                <a:off x="10339133" y="5962437"/>
                <a:ext cx="81670" cy="69651"/>
              </a:xfrm>
              <a:custGeom>
                <a:avLst/>
                <a:gdLst>
                  <a:gd name="connsiteX0" fmla="*/ 36752 w 81670"/>
                  <a:gd name="connsiteY0" fmla="*/ 0 h 69651"/>
                  <a:gd name="connsiteX1" fmla="*/ 50887 w 81670"/>
                  <a:gd name="connsiteY1" fmla="*/ 26380 h 69651"/>
                  <a:gd name="connsiteX2" fmla="*/ 81671 w 81670"/>
                  <a:gd name="connsiteY2" fmla="*/ 36598 h 69651"/>
                  <a:gd name="connsiteX3" fmla="*/ 59682 w 81670"/>
                  <a:gd name="connsiteY3" fmla="*/ 43584 h 69651"/>
                  <a:gd name="connsiteX4" fmla="*/ 72666 w 81670"/>
                  <a:gd name="connsiteY4" fmla="*/ 69652 h 69651"/>
                  <a:gd name="connsiteX5" fmla="*/ 45024 w 81670"/>
                  <a:gd name="connsiteY5" fmla="*/ 47859 h 69651"/>
                  <a:gd name="connsiteX6" fmla="*/ 22093 w 81670"/>
                  <a:gd name="connsiteY6" fmla="*/ 54220 h 69651"/>
                  <a:gd name="connsiteX7" fmla="*/ 27014 w 81670"/>
                  <a:gd name="connsiteY7" fmla="*/ 33366 h 69651"/>
                  <a:gd name="connsiteX8" fmla="*/ 0 w 81670"/>
                  <a:gd name="connsiteY8" fmla="*/ 10635 h 69651"/>
                  <a:gd name="connsiteX9" fmla="*/ 30679 w 81670"/>
                  <a:gd name="connsiteY9" fmla="*/ 19915 h 69651"/>
                  <a:gd name="connsiteX10" fmla="*/ 36752 w 81670"/>
                  <a:gd name="connsiteY10" fmla="*/ 0 h 6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651">
                    <a:moveTo>
                      <a:pt x="36752" y="0"/>
                    </a:moveTo>
                    <a:lnTo>
                      <a:pt x="50887" y="26380"/>
                    </a:lnTo>
                    <a:lnTo>
                      <a:pt x="81671" y="36598"/>
                    </a:lnTo>
                    <a:lnTo>
                      <a:pt x="59682" y="43584"/>
                    </a:lnTo>
                    <a:lnTo>
                      <a:pt x="72666" y="69652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366"/>
                    </a:lnTo>
                    <a:lnTo>
                      <a:pt x="0" y="10635"/>
                    </a:lnTo>
                    <a:lnTo>
                      <a:pt x="30679" y="19915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3B5CF3D9-FB3F-2ED6-3E4F-7B5189E7CD2B}"/>
                  </a:ext>
                </a:extLst>
              </p:cNvPr>
              <p:cNvSpPr/>
              <p:nvPr/>
            </p:nvSpPr>
            <p:spPr>
              <a:xfrm>
                <a:off x="10223120" y="5916558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1072 h 82163"/>
                  <a:gd name="connsiteX2" fmla="*/ 92874 w 92873"/>
                  <a:gd name="connsiteY2" fmla="*/ 42750 h 82163"/>
                  <a:gd name="connsiteX3" fmla="*/ 67849 w 92873"/>
                  <a:gd name="connsiteY3" fmla="*/ 51405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773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1072"/>
                    </a:lnTo>
                    <a:lnTo>
                      <a:pt x="92874" y="42750"/>
                    </a:lnTo>
                    <a:lnTo>
                      <a:pt x="67849" y="51405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773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631195B6-102D-993F-1E25-0DA8FA4B22D2}"/>
                  </a:ext>
                </a:extLst>
              </p:cNvPr>
              <p:cNvSpPr/>
              <p:nvPr/>
            </p:nvSpPr>
            <p:spPr>
              <a:xfrm>
                <a:off x="10100091" y="5910094"/>
                <a:ext cx="102820" cy="93946"/>
              </a:xfrm>
              <a:custGeom>
                <a:avLst/>
                <a:gdLst>
                  <a:gd name="connsiteX0" fmla="*/ 46594 w 102820"/>
                  <a:gd name="connsiteY0" fmla="*/ 0 h 93946"/>
                  <a:gd name="connsiteX1" fmla="*/ 63975 w 102820"/>
                  <a:gd name="connsiteY1" fmla="*/ 35451 h 93946"/>
                  <a:gd name="connsiteX2" fmla="*/ 102821 w 102820"/>
                  <a:gd name="connsiteY2" fmla="*/ 47859 h 93946"/>
                  <a:gd name="connsiteX3" fmla="*/ 74969 w 102820"/>
                  <a:gd name="connsiteY3" fmla="*/ 58703 h 93946"/>
                  <a:gd name="connsiteX4" fmla="*/ 90989 w 102820"/>
                  <a:gd name="connsiteY4" fmla="*/ 93946 h 93946"/>
                  <a:gd name="connsiteX5" fmla="*/ 56227 w 102820"/>
                  <a:gd name="connsiteY5" fmla="*/ 65481 h 93946"/>
                  <a:gd name="connsiteX6" fmla="*/ 27224 w 102820"/>
                  <a:gd name="connsiteY6" fmla="*/ 75491 h 93946"/>
                  <a:gd name="connsiteX7" fmla="*/ 33820 w 102820"/>
                  <a:gd name="connsiteY7" fmla="*/ 46400 h 93946"/>
                  <a:gd name="connsiteX8" fmla="*/ 0 w 102820"/>
                  <a:gd name="connsiteY8" fmla="*/ 16787 h 93946"/>
                  <a:gd name="connsiteX9" fmla="*/ 38532 w 102820"/>
                  <a:gd name="connsiteY9" fmla="*/ 27736 h 93946"/>
                  <a:gd name="connsiteX10" fmla="*/ 46594 w 102820"/>
                  <a:gd name="connsiteY10" fmla="*/ 0 h 9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946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703"/>
                    </a:lnTo>
                    <a:lnTo>
                      <a:pt x="90989" y="93946"/>
                    </a:lnTo>
                    <a:lnTo>
                      <a:pt x="56227" y="65481"/>
                    </a:lnTo>
                    <a:lnTo>
                      <a:pt x="27224" y="75491"/>
                    </a:lnTo>
                    <a:lnTo>
                      <a:pt x="33820" y="46400"/>
                    </a:lnTo>
                    <a:lnTo>
                      <a:pt x="0" y="16787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47" name="Graphic 10">
              <a:extLst>
                <a:ext uri="{FF2B5EF4-FFF2-40B4-BE49-F238E27FC236}">
                  <a16:creationId xmlns:a16="http://schemas.microsoft.com/office/drawing/2014/main" id="{5C7A430D-F9E4-B9E5-17FD-44A37E5C8516}"/>
                </a:ext>
              </a:extLst>
            </p:cNvPr>
            <p:cNvGrpSpPr/>
            <p:nvPr/>
          </p:nvGrpSpPr>
          <p:grpSpPr>
            <a:xfrm>
              <a:off x="10863918" y="5910094"/>
              <a:ext cx="1114171" cy="739683"/>
              <a:chOff x="10863918" y="5910094"/>
              <a:chExt cx="1114171" cy="739683"/>
            </a:xfrm>
          </p:grpSpPr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3229C19-68D9-3CB9-B1E1-60D92592C485}"/>
                  </a:ext>
                </a:extLst>
              </p:cNvPr>
              <p:cNvSpPr/>
              <p:nvPr/>
            </p:nvSpPr>
            <p:spPr>
              <a:xfrm>
                <a:off x="10863918" y="5910094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B32CAF7F-8337-E516-A77B-555350C2E814}"/>
                  </a:ext>
                </a:extLst>
              </p:cNvPr>
              <p:cNvSpPr/>
              <p:nvPr/>
            </p:nvSpPr>
            <p:spPr>
              <a:xfrm>
                <a:off x="11142434" y="6002580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7 h 554710"/>
                  <a:gd name="connsiteX113" fmla="*/ 477143 w 557138"/>
                  <a:gd name="connsiteY113" fmla="*/ 147957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7"/>
                    </a:lnTo>
                    <a:lnTo>
                      <a:pt x="477143" y="147957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DD24F3D-D1BF-528A-C6C4-E172F66BC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58A52C-711A-DB4F-DDED-8177C86586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1703197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35010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urve Content and 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DDC7AA9E-C5C1-2F19-246A-099B5852E99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722" y="681716"/>
            <a:ext cx="12202722" cy="619948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  <a:gd name="connsiteX0" fmla="*/ 1 w 21633"/>
              <a:gd name="connsiteY0" fmla="*/ 64328 h 64328"/>
              <a:gd name="connsiteX1" fmla="*/ 21633 w 21633"/>
              <a:gd name="connsiteY1" fmla="*/ 50772 h 64328"/>
              <a:gd name="connsiteX2" fmla="*/ 21619 w 21633"/>
              <a:gd name="connsiteY2" fmla="*/ 0 h 64328"/>
              <a:gd name="connsiteX3" fmla="*/ 19 w 21633"/>
              <a:gd name="connsiteY3" fmla="*/ 3945 h 64328"/>
              <a:gd name="connsiteX4" fmla="*/ 1 w 21633"/>
              <a:gd name="connsiteY4" fmla="*/ 64328 h 64328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3945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502 h 64620"/>
              <a:gd name="connsiteX1" fmla="*/ 21653 w 21653"/>
              <a:gd name="connsiteY1" fmla="*/ 64620 h 64620"/>
              <a:gd name="connsiteX2" fmla="*/ 21619 w 21653"/>
              <a:gd name="connsiteY2" fmla="*/ 0 h 64620"/>
              <a:gd name="connsiteX3" fmla="*/ 19 w 21653"/>
              <a:gd name="connsiteY3" fmla="*/ 1943 h 64620"/>
              <a:gd name="connsiteX4" fmla="*/ 1 w 21653"/>
              <a:gd name="connsiteY4" fmla="*/ 64502 h 64620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566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523 h 65512"/>
              <a:gd name="connsiteX4" fmla="*/ 1 w 21657"/>
              <a:gd name="connsiteY4" fmla="*/ 65394 h 65512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456 h 65512"/>
              <a:gd name="connsiteX4" fmla="*/ 1 w 21657"/>
              <a:gd name="connsiteY4" fmla="*/ 65394 h 6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57" h="65512">
                <a:moveTo>
                  <a:pt x="1" y="65394"/>
                </a:moveTo>
                <a:lnTo>
                  <a:pt x="21653" y="65512"/>
                </a:lnTo>
                <a:cubicBezTo>
                  <a:pt x="21642" y="58533"/>
                  <a:pt x="21665" y="6979"/>
                  <a:pt x="21654" y="0"/>
                </a:cubicBezTo>
                <a:cubicBezTo>
                  <a:pt x="18044" y="403"/>
                  <a:pt x="6039" y="5463"/>
                  <a:pt x="19" y="2456"/>
                </a:cubicBezTo>
                <a:cubicBezTo>
                  <a:pt x="30" y="8515"/>
                  <a:pt x="-10" y="59335"/>
                  <a:pt x="1" y="65394"/>
                </a:cubicBez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00E253-0EE2-24EA-E0FD-9AC67C78F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FBDB8-5C77-D382-F07A-0879445E74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388973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74FF617-6A45-8AEE-52B9-F09358386E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14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urve Content and 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877AEC2C-A52B-A78E-2510-C7183ECA89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722" y="681716"/>
            <a:ext cx="12202722" cy="619948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  <a:gd name="connsiteX0" fmla="*/ 1 w 21633"/>
              <a:gd name="connsiteY0" fmla="*/ 64328 h 64328"/>
              <a:gd name="connsiteX1" fmla="*/ 21633 w 21633"/>
              <a:gd name="connsiteY1" fmla="*/ 50772 h 64328"/>
              <a:gd name="connsiteX2" fmla="*/ 21619 w 21633"/>
              <a:gd name="connsiteY2" fmla="*/ 0 h 64328"/>
              <a:gd name="connsiteX3" fmla="*/ 19 w 21633"/>
              <a:gd name="connsiteY3" fmla="*/ 3945 h 64328"/>
              <a:gd name="connsiteX4" fmla="*/ 1 w 21633"/>
              <a:gd name="connsiteY4" fmla="*/ 64328 h 64328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3945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502 h 64620"/>
              <a:gd name="connsiteX1" fmla="*/ 21653 w 21653"/>
              <a:gd name="connsiteY1" fmla="*/ 64620 h 64620"/>
              <a:gd name="connsiteX2" fmla="*/ 21619 w 21653"/>
              <a:gd name="connsiteY2" fmla="*/ 0 h 64620"/>
              <a:gd name="connsiteX3" fmla="*/ 19 w 21653"/>
              <a:gd name="connsiteY3" fmla="*/ 1943 h 64620"/>
              <a:gd name="connsiteX4" fmla="*/ 1 w 21653"/>
              <a:gd name="connsiteY4" fmla="*/ 64502 h 64620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566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523 h 65512"/>
              <a:gd name="connsiteX4" fmla="*/ 1 w 21657"/>
              <a:gd name="connsiteY4" fmla="*/ 65394 h 65512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456 h 65512"/>
              <a:gd name="connsiteX4" fmla="*/ 1 w 21657"/>
              <a:gd name="connsiteY4" fmla="*/ 65394 h 6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57" h="65512">
                <a:moveTo>
                  <a:pt x="1" y="65394"/>
                </a:moveTo>
                <a:lnTo>
                  <a:pt x="21653" y="65512"/>
                </a:lnTo>
                <a:cubicBezTo>
                  <a:pt x="21642" y="58533"/>
                  <a:pt x="21665" y="6979"/>
                  <a:pt x="21654" y="0"/>
                </a:cubicBezTo>
                <a:cubicBezTo>
                  <a:pt x="18044" y="403"/>
                  <a:pt x="6039" y="5463"/>
                  <a:pt x="19" y="2456"/>
                </a:cubicBezTo>
                <a:cubicBezTo>
                  <a:pt x="30" y="8515"/>
                  <a:pt x="-10" y="59335"/>
                  <a:pt x="1" y="65394"/>
                </a:cubicBez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00E253-0EE2-24EA-E0FD-9AC67C78F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FBDB8-5C77-D382-F07A-0879445E74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388973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C9DD935F-40C4-B684-9804-41F82CA621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Left with background">
    <p:bg>
      <p:bgPr>
        <a:solidFill>
          <a:srgbClr val="FF0000">
            <a:alpha val="34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4DE7A6-2C92-E18F-E8D3-61200DE8115E}"/>
              </a:ext>
            </a:extLst>
          </p:cNvPr>
          <p:cNvGrpSpPr/>
          <p:nvPr userDrawn="1"/>
        </p:nvGrpSpPr>
        <p:grpSpPr>
          <a:xfrm flipH="1" flipV="1">
            <a:off x="0" y="0"/>
            <a:ext cx="5150223" cy="1414197"/>
            <a:chOff x="7041778" y="5443804"/>
            <a:chExt cx="5150223" cy="141419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5CC5777-42EE-1BA3-6909-DFD25D05248D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E22DBA7-5174-0579-A4C5-51077B52D314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030B65-D871-6685-F387-A818A3BC99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15401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402304 h 6858000"/>
              <a:gd name="connsiteX5" fmla="*/ 305987 w 12192000"/>
              <a:gd name="connsiteY5" fmla="*/ 1412667 h 6858000"/>
              <a:gd name="connsiteX6" fmla="*/ 614463 w 12192000"/>
              <a:gd name="connsiteY6" fmla="*/ 1416329 h 6858000"/>
              <a:gd name="connsiteX7" fmla="*/ 3604121 w 12192000"/>
              <a:gd name="connsiteY7" fmla="*/ 681651 h 6858000"/>
              <a:gd name="connsiteX8" fmla="*/ 4969651 w 12192000"/>
              <a:gd name="connsiteY8" fmla="*/ 56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5154014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402304"/>
                </a:lnTo>
                <a:lnTo>
                  <a:pt x="305987" y="1412667"/>
                </a:lnTo>
                <a:cubicBezTo>
                  <a:pt x="412669" y="1415130"/>
                  <a:pt x="515412" y="1416329"/>
                  <a:pt x="614463" y="1416329"/>
                </a:cubicBezTo>
                <a:cubicBezTo>
                  <a:pt x="2291008" y="1416329"/>
                  <a:pt x="2905944" y="1072346"/>
                  <a:pt x="3604121" y="681651"/>
                </a:cubicBezTo>
                <a:cubicBezTo>
                  <a:pt x="3969583" y="477192"/>
                  <a:pt x="4369836" y="253176"/>
                  <a:pt x="4969651" y="5640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grpSp>
        <p:nvGrpSpPr>
          <p:cNvPr id="11" name="Graphic 7">
            <a:extLst>
              <a:ext uri="{FF2B5EF4-FFF2-40B4-BE49-F238E27FC236}">
                <a16:creationId xmlns:a16="http://schemas.microsoft.com/office/drawing/2014/main" id="{F1C44548-0EBA-3EC9-18CC-E59F4E28BA1A}"/>
              </a:ext>
            </a:extLst>
          </p:cNvPr>
          <p:cNvGrpSpPr/>
          <p:nvPr/>
        </p:nvGrpSpPr>
        <p:grpSpPr>
          <a:xfrm>
            <a:off x="212758" y="214239"/>
            <a:ext cx="2103116" cy="739683"/>
            <a:chOff x="212758" y="214239"/>
            <a:chExt cx="2103116" cy="739683"/>
          </a:xfrm>
        </p:grpSpPr>
        <p:grpSp>
          <p:nvGrpSpPr>
            <p:cNvPr id="12" name="Graphic 7">
              <a:extLst>
                <a:ext uri="{FF2B5EF4-FFF2-40B4-BE49-F238E27FC236}">
                  <a16:creationId xmlns:a16="http://schemas.microsoft.com/office/drawing/2014/main" id="{F3752230-03CF-C447-31B9-B71A513731B2}"/>
                </a:ext>
              </a:extLst>
            </p:cNvPr>
            <p:cNvGrpSpPr/>
            <p:nvPr/>
          </p:nvGrpSpPr>
          <p:grpSpPr>
            <a:xfrm>
              <a:off x="212758" y="214239"/>
              <a:ext cx="858795" cy="739683"/>
              <a:chOff x="212758" y="214239"/>
              <a:chExt cx="858795" cy="739683"/>
            </a:xfrm>
          </p:grpSpPr>
          <p:grpSp>
            <p:nvGrpSpPr>
              <p:cNvPr id="13" name="Graphic 7">
                <a:extLst>
                  <a:ext uri="{FF2B5EF4-FFF2-40B4-BE49-F238E27FC236}">
                    <a16:creationId xmlns:a16="http://schemas.microsoft.com/office/drawing/2014/main" id="{D1690DDA-A018-B7D8-94D4-2975FACB763F}"/>
                  </a:ext>
                </a:extLst>
              </p:cNvPr>
              <p:cNvGrpSpPr/>
              <p:nvPr/>
            </p:nvGrpSpPr>
            <p:grpSpPr>
              <a:xfrm>
                <a:off x="423844" y="363969"/>
                <a:ext cx="647708" cy="426668"/>
                <a:chOff x="423844" y="363969"/>
                <a:chExt cx="647708" cy="426668"/>
              </a:xfrm>
              <a:solidFill>
                <a:srgbClr val="003399"/>
              </a:solidFill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62B3998B-5D8D-D3BF-805F-C4B776C22029}"/>
                    </a:ext>
                  </a:extLst>
                </p:cNvPr>
                <p:cNvSpPr/>
                <p:nvPr/>
              </p:nvSpPr>
              <p:spPr>
                <a:xfrm>
                  <a:off x="423844" y="3944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88D59FC4-85D9-7059-412E-44153A0021E5}"/>
                    </a:ext>
                  </a:extLst>
                </p:cNvPr>
                <p:cNvSpPr/>
                <p:nvPr/>
              </p:nvSpPr>
              <p:spPr>
                <a:xfrm>
                  <a:off x="502687" y="394312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1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C3C21BE2-558F-3CB5-1803-94A9CE466DE2}"/>
                    </a:ext>
                  </a:extLst>
                </p:cNvPr>
                <p:cNvSpPr/>
                <p:nvPr/>
              </p:nvSpPr>
              <p:spPr>
                <a:xfrm>
                  <a:off x="576400" y="372311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7"/>
                        <a:pt x="15915" y="105520"/>
                      </a:cubicBezTo>
                      <a:cubicBezTo>
                        <a:pt x="11203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568523B-6CC5-3F85-88D6-7623ACB8B591}"/>
                    </a:ext>
                  </a:extLst>
                </p:cNvPr>
                <p:cNvSpPr/>
                <p:nvPr/>
              </p:nvSpPr>
              <p:spPr>
                <a:xfrm>
                  <a:off x="625612" y="394416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5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5" y="61414"/>
                      </a:cubicBezTo>
                      <a:cubicBezTo>
                        <a:pt x="63347" y="57556"/>
                        <a:pt x="64184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1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81F7505E-E1E3-8F89-F0DD-F55E15176724}"/>
                    </a:ext>
                  </a:extLst>
                </p:cNvPr>
                <p:cNvSpPr/>
                <p:nvPr/>
              </p:nvSpPr>
              <p:spPr>
                <a:xfrm>
                  <a:off x="704350" y="394416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7E62C0BB-BA1D-3549-777C-D71A33B67393}"/>
                    </a:ext>
                  </a:extLst>
                </p:cNvPr>
                <p:cNvSpPr/>
                <p:nvPr/>
              </p:nvSpPr>
              <p:spPr>
                <a:xfrm>
                  <a:off x="762357" y="394416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8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BC926C68-06FD-9ADF-F8DC-4C099FDF81C4}"/>
                    </a:ext>
                  </a:extLst>
                </p:cNvPr>
                <p:cNvSpPr/>
                <p:nvPr/>
              </p:nvSpPr>
              <p:spPr>
                <a:xfrm>
                  <a:off x="844656" y="394416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1C1B5ADC-72A5-A856-AABB-F22719D75995}"/>
                    </a:ext>
                  </a:extLst>
                </p:cNvPr>
                <p:cNvSpPr/>
                <p:nvPr/>
              </p:nvSpPr>
              <p:spPr>
                <a:xfrm>
                  <a:off x="901720" y="363969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69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69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B9F23CFF-A9FF-D540-D376-04C6F6134F76}"/>
                    </a:ext>
                  </a:extLst>
                </p:cNvPr>
                <p:cNvSpPr/>
                <p:nvPr/>
              </p:nvSpPr>
              <p:spPr>
                <a:xfrm>
                  <a:off x="932923" y="394416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5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8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5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5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5" y="11157"/>
                        <a:pt x="58845" y="17934"/>
                      </a:cubicBezTo>
                      <a:cubicBezTo>
                        <a:pt x="58845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5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8" y="32636"/>
                        <a:pt x="33401" y="35139"/>
                      </a:cubicBezTo>
                      <a:lnTo>
                        <a:pt x="41778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D4A3C582-2B00-6C6D-9E5B-E917CC7074BD}"/>
                    </a:ext>
                  </a:extLst>
                </p:cNvPr>
                <p:cNvSpPr/>
                <p:nvPr/>
              </p:nvSpPr>
              <p:spPr>
                <a:xfrm>
                  <a:off x="1000772" y="3944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6716E72-875D-9F25-ACA7-E94C7B0D397E}"/>
                    </a:ext>
                  </a:extLst>
                </p:cNvPr>
                <p:cNvSpPr/>
                <p:nvPr/>
              </p:nvSpPr>
              <p:spPr>
                <a:xfrm>
                  <a:off x="423844" y="546961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BC4D6E55-5B2F-3476-78BE-BBC228C67E45}"/>
                    </a:ext>
                  </a:extLst>
                </p:cNvPr>
                <p:cNvSpPr/>
                <p:nvPr/>
              </p:nvSpPr>
              <p:spPr>
                <a:xfrm>
                  <a:off x="502373" y="549255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6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3 w 70048"/>
                    <a:gd name="connsiteY14" fmla="*/ 3545 h 88732"/>
                    <a:gd name="connsiteX15" fmla="*/ 69943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6" y="104"/>
                      </a:lnTo>
                      <a:cubicBezTo>
                        <a:pt x="19789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7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3" y="313"/>
                        <a:pt x="69943" y="3545"/>
                      </a:cubicBezTo>
                      <a:lnTo>
                        <a:pt x="69943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0D7C284D-5B78-3895-AB88-7789B693161C}"/>
                    </a:ext>
                  </a:extLst>
                </p:cNvPr>
                <p:cNvSpPr/>
                <p:nvPr/>
              </p:nvSpPr>
              <p:spPr>
                <a:xfrm>
                  <a:off x="585091" y="547065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8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8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C910A2F2-8794-7279-B485-EB2C34C9232E}"/>
                    </a:ext>
                  </a:extLst>
                </p:cNvPr>
                <p:cNvSpPr/>
                <p:nvPr/>
              </p:nvSpPr>
              <p:spPr>
                <a:xfrm>
                  <a:off x="639433" y="547065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E3BE48CA-CDD4-3A43-2815-491F6A37B785}"/>
                    </a:ext>
                  </a:extLst>
                </p:cNvPr>
                <p:cNvSpPr/>
                <p:nvPr/>
              </p:nvSpPr>
              <p:spPr>
                <a:xfrm>
                  <a:off x="729061" y="547065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C1D9DBB-7B61-CAD3-38C1-DAF3D473F701}"/>
                    </a:ext>
                  </a:extLst>
                </p:cNvPr>
                <p:cNvSpPr/>
                <p:nvPr/>
              </p:nvSpPr>
              <p:spPr>
                <a:xfrm>
                  <a:off x="807799" y="546961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A7A33801-B807-7990-4F85-04F37B5BDB26}"/>
                    </a:ext>
                  </a:extLst>
                </p:cNvPr>
                <p:cNvSpPr/>
                <p:nvPr/>
              </p:nvSpPr>
              <p:spPr>
                <a:xfrm>
                  <a:off x="427404" y="699611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68B7C0AF-8F95-9C72-2F61-1EB628153244}"/>
                    </a:ext>
                  </a:extLst>
                </p:cNvPr>
                <p:cNvSpPr/>
                <p:nvPr/>
              </p:nvSpPr>
              <p:spPr>
                <a:xfrm>
                  <a:off x="506247" y="69971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AD17572B-9735-7205-BB2B-A6E7982A6758}"/>
                    </a:ext>
                  </a:extLst>
                </p:cNvPr>
                <p:cNvSpPr/>
                <p:nvPr/>
              </p:nvSpPr>
              <p:spPr>
                <a:xfrm>
                  <a:off x="576400" y="677610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6"/>
                        <a:pt x="15915" y="105520"/>
                      </a:cubicBezTo>
                      <a:cubicBezTo>
                        <a:pt x="11203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A1BC7F5-8E9B-AFBD-2AC4-08219F202762}"/>
                    </a:ext>
                  </a:extLst>
                </p:cNvPr>
                <p:cNvSpPr/>
                <p:nvPr/>
              </p:nvSpPr>
              <p:spPr>
                <a:xfrm>
                  <a:off x="620167" y="701905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1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5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9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3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5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1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5" y="0"/>
                        <a:pt x="60624" y="0"/>
                        <a:pt x="62405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9" y="3337"/>
                      </a:lnTo>
                      <a:cubicBezTo>
                        <a:pt x="98947" y="834"/>
                        <a:pt x="99366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3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C14187E9-1EE7-922F-E2A7-1C1C09FD826B}"/>
                    </a:ext>
                  </a:extLst>
                </p:cNvPr>
                <p:cNvSpPr/>
                <p:nvPr/>
              </p:nvSpPr>
              <p:spPr>
                <a:xfrm>
                  <a:off x="735971" y="699611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EDF84DC3-C2D6-3FC5-2B68-DBD364FEB931}"/>
                    </a:ext>
                  </a:extLst>
                </p:cNvPr>
                <p:cNvSpPr/>
                <p:nvPr/>
              </p:nvSpPr>
              <p:spPr>
                <a:xfrm>
                  <a:off x="825390" y="69971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6B1782B2-80C9-F311-32A5-A3F447EA72DB}"/>
                    </a:ext>
                  </a:extLst>
                </p:cNvPr>
                <p:cNvSpPr/>
                <p:nvPr/>
              </p:nvSpPr>
              <p:spPr>
                <a:xfrm>
                  <a:off x="883397" y="660510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7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3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7" y="127938"/>
                      </a:cubicBezTo>
                      <a:lnTo>
                        <a:pt x="56332" y="127938"/>
                      </a:lnTo>
                      <a:cubicBezTo>
                        <a:pt x="53190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3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3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5B6960FB-95F6-BC6B-1EE1-E81518E24DA9}"/>
                  </a:ext>
                </a:extLst>
              </p:cNvPr>
              <p:cNvSpPr/>
              <p:nvPr/>
            </p:nvSpPr>
            <p:spPr>
              <a:xfrm>
                <a:off x="454942" y="858099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127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506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127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506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EA7F358F-C944-4210-1921-2E63C3471FDD}"/>
                  </a:ext>
                </a:extLst>
              </p:cNvPr>
              <p:cNvSpPr/>
              <p:nvPr/>
            </p:nvSpPr>
            <p:spPr>
              <a:xfrm>
                <a:off x="317254" y="264705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288 w 116013"/>
                  <a:gd name="connsiteY3" fmla="*/ 67879 h 108856"/>
                  <a:gd name="connsiteX4" fmla="*/ 102297 w 116013"/>
                  <a:gd name="connsiteY4" fmla="*/ 108857 h 108856"/>
                  <a:gd name="connsiteX5" fmla="*/ 63137 w 116013"/>
                  <a:gd name="connsiteY5" fmla="*/ 76846 h 108856"/>
                  <a:gd name="connsiteX6" fmla="*/ 30260 w 116013"/>
                  <a:gd name="connsiteY6" fmla="*/ 89984 h 108856"/>
                  <a:gd name="connsiteX7" fmla="*/ 37903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288" y="67879"/>
                    </a:lnTo>
                    <a:lnTo>
                      <a:pt x="102297" y="108857"/>
                    </a:lnTo>
                    <a:lnTo>
                      <a:pt x="63137" y="76846"/>
                    </a:lnTo>
                    <a:lnTo>
                      <a:pt x="30260" y="89984"/>
                    </a:lnTo>
                    <a:lnTo>
                      <a:pt x="37903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1C8FA78D-639E-4EAD-D77A-57E87E632F0C}"/>
                  </a:ext>
                </a:extLst>
              </p:cNvPr>
              <p:cNvSpPr/>
              <p:nvPr/>
            </p:nvSpPr>
            <p:spPr>
              <a:xfrm>
                <a:off x="343221" y="789699"/>
                <a:ext cx="98213" cy="91756"/>
              </a:xfrm>
              <a:custGeom>
                <a:avLst/>
                <a:gdLst>
                  <a:gd name="connsiteX0" fmla="*/ 44605 w 98213"/>
                  <a:gd name="connsiteY0" fmla="*/ 0 h 91756"/>
                  <a:gd name="connsiteX1" fmla="*/ 61148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714 w 98213"/>
                  <a:gd name="connsiteY5" fmla="*/ 67045 h 91756"/>
                  <a:gd name="connsiteX6" fmla="*/ 25862 w 98213"/>
                  <a:gd name="connsiteY6" fmla="*/ 81642 h 91756"/>
                  <a:gd name="connsiteX7" fmla="*/ 32249 w 98213"/>
                  <a:gd name="connsiteY7" fmla="*/ 50466 h 91756"/>
                  <a:gd name="connsiteX8" fmla="*/ 0 w 98213"/>
                  <a:gd name="connsiteY8" fmla="*/ 24295 h 91756"/>
                  <a:gd name="connsiteX9" fmla="*/ 36856 w 98213"/>
                  <a:gd name="connsiteY9" fmla="*/ 30134 h 91756"/>
                  <a:gd name="connsiteX10" fmla="*/ 44605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5" y="0"/>
                    </a:moveTo>
                    <a:lnTo>
                      <a:pt x="61148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714" y="67045"/>
                    </a:lnTo>
                    <a:lnTo>
                      <a:pt x="25862" y="81642"/>
                    </a:lnTo>
                    <a:lnTo>
                      <a:pt x="32249" y="50466"/>
                    </a:lnTo>
                    <a:lnTo>
                      <a:pt x="0" y="24295"/>
                    </a:lnTo>
                    <a:lnTo>
                      <a:pt x="36856" y="30134"/>
                    </a:lnTo>
                    <a:lnTo>
                      <a:pt x="44605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84247662-B0D6-1C3F-B9E4-E149BA47001F}"/>
                  </a:ext>
                </a:extLst>
              </p:cNvPr>
              <p:cNvSpPr/>
              <p:nvPr/>
            </p:nvSpPr>
            <p:spPr>
              <a:xfrm>
                <a:off x="232861" y="368557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448 w 133290"/>
                  <a:gd name="connsiteY6" fmla="*/ 107605 h 126999"/>
                  <a:gd name="connsiteX7" fmla="*/ 43348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448" y="107605"/>
                    </a:lnTo>
                    <a:lnTo>
                      <a:pt x="43348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7A0BF4B-930E-E499-C5BE-39726482C1D9}"/>
                  </a:ext>
                </a:extLst>
              </p:cNvPr>
              <p:cNvSpPr/>
              <p:nvPr/>
            </p:nvSpPr>
            <p:spPr>
              <a:xfrm>
                <a:off x="254116" y="664264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1933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879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348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1933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879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348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2CE6291-A43C-ED15-32C0-A9672D9397B6}"/>
                  </a:ext>
                </a:extLst>
              </p:cNvPr>
              <p:cNvSpPr/>
              <p:nvPr/>
            </p:nvSpPr>
            <p:spPr>
              <a:xfrm>
                <a:off x="212758" y="519955"/>
                <a:ext cx="125646" cy="120221"/>
              </a:xfrm>
              <a:custGeom>
                <a:avLst/>
                <a:gdLst>
                  <a:gd name="connsiteX0" fmla="*/ 57379 w 125646"/>
                  <a:gd name="connsiteY0" fmla="*/ 0 h 120221"/>
                  <a:gd name="connsiteX1" fmla="*/ 78215 w 125646"/>
                  <a:gd name="connsiteY1" fmla="*/ 45148 h 120221"/>
                  <a:gd name="connsiteX2" fmla="*/ 125647 w 125646"/>
                  <a:gd name="connsiteY2" fmla="*/ 56409 h 120221"/>
                  <a:gd name="connsiteX3" fmla="*/ 91303 w 125646"/>
                  <a:gd name="connsiteY3" fmla="*/ 74865 h 120221"/>
                  <a:gd name="connsiteX4" fmla="*/ 110569 w 125646"/>
                  <a:gd name="connsiteY4" fmla="*/ 120222 h 120221"/>
                  <a:gd name="connsiteX5" fmla="*/ 68268 w 125646"/>
                  <a:gd name="connsiteY5" fmla="*/ 86647 h 120221"/>
                  <a:gd name="connsiteX6" fmla="*/ 32459 w 125646"/>
                  <a:gd name="connsiteY6" fmla="*/ 103852 h 120221"/>
                  <a:gd name="connsiteX7" fmla="*/ 40940 w 125646"/>
                  <a:gd name="connsiteY7" fmla="*/ 64021 h 120221"/>
                  <a:gd name="connsiteX8" fmla="*/ 0 w 125646"/>
                  <a:gd name="connsiteY8" fmla="*/ 28778 h 120221"/>
                  <a:gd name="connsiteX9" fmla="*/ 47118 w 125646"/>
                  <a:gd name="connsiteY9" fmla="*/ 38371 h 120221"/>
                  <a:gd name="connsiteX10" fmla="*/ 57379 w 125646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646" h="120221">
                    <a:moveTo>
                      <a:pt x="57379" y="0"/>
                    </a:moveTo>
                    <a:lnTo>
                      <a:pt x="78215" y="45148"/>
                    </a:lnTo>
                    <a:lnTo>
                      <a:pt x="125647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268" y="86647"/>
                    </a:lnTo>
                    <a:lnTo>
                      <a:pt x="32459" y="103852"/>
                    </a:lnTo>
                    <a:lnTo>
                      <a:pt x="40940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37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42FCBF8A-F68D-E876-903C-3ECF15F9D13F}"/>
                  </a:ext>
                </a:extLst>
              </p:cNvPr>
              <p:cNvSpPr/>
              <p:nvPr/>
            </p:nvSpPr>
            <p:spPr>
              <a:xfrm>
                <a:off x="560904" y="879579"/>
                <a:ext cx="83450" cy="74343"/>
              </a:xfrm>
              <a:custGeom>
                <a:avLst/>
                <a:gdLst>
                  <a:gd name="connsiteX0" fmla="*/ 37694 w 83450"/>
                  <a:gd name="connsiteY0" fmla="*/ 0 h 74343"/>
                  <a:gd name="connsiteX1" fmla="*/ 52039 w 83450"/>
                  <a:gd name="connsiteY1" fmla="*/ 27944 h 74343"/>
                  <a:gd name="connsiteX2" fmla="*/ 83450 w 83450"/>
                  <a:gd name="connsiteY2" fmla="*/ 32845 h 74343"/>
                  <a:gd name="connsiteX3" fmla="*/ 61043 w 83450"/>
                  <a:gd name="connsiteY3" fmla="*/ 46295 h 74343"/>
                  <a:gd name="connsiteX4" fmla="*/ 74236 w 83450"/>
                  <a:gd name="connsiteY4" fmla="*/ 74344 h 74343"/>
                  <a:gd name="connsiteX5" fmla="*/ 45861 w 83450"/>
                  <a:gd name="connsiteY5" fmla="*/ 54845 h 74343"/>
                  <a:gd name="connsiteX6" fmla="*/ 22512 w 83450"/>
                  <a:gd name="connsiteY6" fmla="*/ 67462 h 74343"/>
                  <a:gd name="connsiteX7" fmla="*/ 27538 w 83450"/>
                  <a:gd name="connsiteY7" fmla="*/ 41603 h 74343"/>
                  <a:gd name="connsiteX8" fmla="*/ 0 w 83450"/>
                  <a:gd name="connsiteY8" fmla="*/ 20854 h 74343"/>
                  <a:gd name="connsiteX9" fmla="*/ 31307 w 83450"/>
                  <a:gd name="connsiteY9" fmla="*/ 24920 h 74343"/>
                  <a:gd name="connsiteX10" fmla="*/ 37694 w 83450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450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450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861" y="54845"/>
                    </a:lnTo>
                    <a:lnTo>
                      <a:pt x="22512" y="67462"/>
                    </a:lnTo>
                    <a:lnTo>
                      <a:pt x="27538" y="41603"/>
                    </a:lnTo>
                    <a:lnTo>
                      <a:pt x="0" y="20854"/>
                    </a:lnTo>
                    <a:lnTo>
                      <a:pt x="31307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B94C462F-0861-F7DF-A660-36BC011A4DC7}"/>
                  </a:ext>
                </a:extLst>
              </p:cNvPr>
              <p:cNvSpPr/>
              <p:nvPr/>
            </p:nvSpPr>
            <p:spPr>
              <a:xfrm>
                <a:off x="668227" y="875512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322 w 61462"/>
                  <a:gd name="connsiteY1" fmla="*/ 20020 h 53281"/>
                  <a:gd name="connsiteX2" fmla="*/ 61462 w 61462"/>
                  <a:gd name="connsiteY2" fmla="*/ 23565 h 53281"/>
                  <a:gd name="connsiteX3" fmla="*/ 45023 w 61462"/>
                  <a:gd name="connsiteY3" fmla="*/ 33262 h 53281"/>
                  <a:gd name="connsiteX4" fmla="*/ 54761 w 61462"/>
                  <a:gd name="connsiteY4" fmla="*/ 53281 h 53281"/>
                  <a:gd name="connsiteX5" fmla="*/ 33925 w 61462"/>
                  <a:gd name="connsiteY5" fmla="*/ 39309 h 53281"/>
                  <a:gd name="connsiteX6" fmla="*/ 16753 w 61462"/>
                  <a:gd name="connsiteY6" fmla="*/ 48381 h 53281"/>
                  <a:gd name="connsiteX7" fmla="*/ 20418 w 61462"/>
                  <a:gd name="connsiteY7" fmla="*/ 29925 h 53281"/>
                  <a:gd name="connsiteX8" fmla="*/ 0 w 61462"/>
                  <a:gd name="connsiteY8" fmla="*/ 15119 h 53281"/>
                  <a:gd name="connsiteX9" fmla="*/ 23140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322" y="20020"/>
                    </a:lnTo>
                    <a:lnTo>
                      <a:pt x="61462" y="23565"/>
                    </a:lnTo>
                    <a:lnTo>
                      <a:pt x="45023" y="33262"/>
                    </a:lnTo>
                    <a:lnTo>
                      <a:pt x="54761" y="53281"/>
                    </a:lnTo>
                    <a:lnTo>
                      <a:pt x="33925" y="39309"/>
                    </a:lnTo>
                    <a:lnTo>
                      <a:pt x="16753" y="48381"/>
                    </a:lnTo>
                    <a:lnTo>
                      <a:pt x="20418" y="29925"/>
                    </a:lnTo>
                    <a:lnTo>
                      <a:pt x="0" y="15119"/>
                    </a:lnTo>
                    <a:lnTo>
                      <a:pt x="23140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51704048-9029-DC64-1337-32EA3D6CFFB2}"/>
                  </a:ext>
                </a:extLst>
              </p:cNvPr>
              <p:cNvSpPr/>
              <p:nvPr/>
            </p:nvSpPr>
            <p:spPr>
              <a:xfrm>
                <a:off x="747070" y="840374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8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656 w 61357"/>
                  <a:gd name="connsiteY4" fmla="*/ 51822 h 51821"/>
                  <a:gd name="connsiteX5" fmla="*/ 33820 w 61357"/>
                  <a:gd name="connsiteY5" fmla="*/ 38267 h 51821"/>
                  <a:gd name="connsiteX6" fmla="*/ 16648 w 61357"/>
                  <a:gd name="connsiteY6" fmla="*/ 46921 h 51821"/>
                  <a:gd name="connsiteX7" fmla="*/ 20313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8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656" y="51822"/>
                    </a:lnTo>
                    <a:lnTo>
                      <a:pt x="33820" y="38267"/>
                    </a:lnTo>
                    <a:lnTo>
                      <a:pt x="16648" y="46921"/>
                    </a:lnTo>
                    <a:lnTo>
                      <a:pt x="20313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CDCCE34C-B6DD-F653-6D31-8D24AD247662}"/>
                  </a:ext>
                </a:extLst>
              </p:cNvPr>
              <p:cNvSpPr/>
              <p:nvPr/>
            </p:nvSpPr>
            <p:spPr>
              <a:xfrm>
                <a:off x="676918" y="266582"/>
                <a:ext cx="81565" cy="69547"/>
              </a:xfrm>
              <a:custGeom>
                <a:avLst/>
                <a:gdLst>
                  <a:gd name="connsiteX0" fmla="*/ 36752 w 81565"/>
                  <a:gd name="connsiteY0" fmla="*/ 0 h 69547"/>
                  <a:gd name="connsiteX1" fmla="*/ 50782 w 81565"/>
                  <a:gd name="connsiteY1" fmla="*/ 26276 h 69547"/>
                  <a:gd name="connsiteX2" fmla="*/ 81566 w 81565"/>
                  <a:gd name="connsiteY2" fmla="*/ 36598 h 69547"/>
                  <a:gd name="connsiteX3" fmla="*/ 59682 w 81565"/>
                  <a:gd name="connsiteY3" fmla="*/ 43480 h 69547"/>
                  <a:gd name="connsiteX4" fmla="*/ 72666 w 81565"/>
                  <a:gd name="connsiteY4" fmla="*/ 69547 h 69547"/>
                  <a:gd name="connsiteX5" fmla="*/ 44919 w 81565"/>
                  <a:gd name="connsiteY5" fmla="*/ 47859 h 69547"/>
                  <a:gd name="connsiteX6" fmla="*/ 22093 w 81565"/>
                  <a:gd name="connsiteY6" fmla="*/ 54220 h 69547"/>
                  <a:gd name="connsiteX7" fmla="*/ 27014 w 81565"/>
                  <a:gd name="connsiteY7" fmla="*/ 33262 h 69547"/>
                  <a:gd name="connsiteX8" fmla="*/ 0 w 81565"/>
                  <a:gd name="connsiteY8" fmla="*/ 10635 h 69547"/>
                  <a:gd name="connsiteX9" fmla="*/ 30574 w 81565"/>
                  <a:gd name="connsiteY9" fmla="*/ 19811 h 69547"/>
                  <a:gd name="connsiteX10" fmla="*/ 36752 w 81565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5" h="69547">
                    <a:moveTo>
                      <a:pt x="36752" y="0"/>
                    </a:moveTo>
                    <a:lnTo>
                      <a:pt x="50782" y="26276"/>
                    </a:lnTo>
                    <a:lnTo>
                      <a:pt x="81566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4919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574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A0164AAC-DF37-6832-2DF6-19893DBA6499}"/>
                  </a:ext>
                </a:extLst>
              </p:cNvPr>
              <p:cNvSpPr/>
              <p:nvPr/>
            </p:nvSpPr>
            <p:spPr>
              <a:xfrm>
                <a:off x="560799" y="220704"/>
                <a:ext cx="92978" cy="82163"/>
              </a:xfrm>
              <a:custGeom>
                <a:avLst/>
                <a:gdLst>
                  <a:gd name="connsiteX0" fmla="*/ 41987 w 92978"/>
                  <a:gd name="connsiteY0" fmla="*/ 0 h 82163"/>
                  <a:gd name="connsiteX1" fmla="*/ 57902 w 92978"/>
                  <a:gd name="connsiteY1" fmla="*/ 30968 h 82163"/>
                  <a:gd name="connsiteX2" fmla="*/ 92979 w 92978"/>
                  <a:gd name="connsiteY2" fmla="*/ 42750 h 82163"/>
                  <a:gd name="connsiteX3" fmla="*/ 67849 w 92978"/>
                  <a:gd name="connsiteY3" fmla="*/ 51300 h 82163"/>
                  <a:gd name="connsiteX4" fmla="*/ 82508 w 92978"/>
                  <a:gd name="connsiteY4" fmla="*/ 82164 h 82163"/>
                  <a:gd name="connsiteX5" fmla="*/ 51096 w 92978"/>
                  <a:gd name="connsiteY5" fmla="*/ 56722 h 82163"/>
                  <a:gd name="connsiteX6" fmla="*/ 24920 w 92978"/>
                  <a:gd name="connsiteY6" fmla="*/ 64647 h 82163"/>
                  <a:gd name="connsiteX7" fmla="*/ 30679 w 92978"/>
                  <a:gd name="connsiteY7" fmla="*/ 39726 h 82163"/>
                  <a:gd name="connsiteX8" fmla="*/ 0 w 92978"/>
                  <a:gd name="connsiteY8" fmla="*/ 13242 h 82163"/>
                  <a:gd name="connsiteX9" fmla="*/ 34867 w 92978"/>
                  <a:gd name="connsiteY9" fmla="*/ 23669 h 82163"/>
                  <a:gd name="connsiteX10" fmla="*/ 41987 w 92978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978" h="82163">
                    <a:moveTo>
                      <a:pt x="41987" y="0"/>
                    </a:moveTo>
                    <a:lnTo>
                      <a:pt x="57902" y="30968"/>
                    </a:lnTo>
                    <a:lnTo>
                      <a:pt x="92979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1096" y="56722"/>
                    </a:lnTo>
                    <a:lnTo>
                      <a:pt x="24920" y="64647"/>
                    </a:lnTo>
                    <a:lnTo>
                      <a:pt x="30679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987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A12ECE07-D523-1F22-D504-05AD52767489}"/>
                  </a:ext>
                </a:extLst>
              </p:cNvPr>
              <p:cNvSpPr/>
              <p:nvPr/>
            </p:nvSpPr>
            <p:spPr>
              <a:xfrm>
                <a:off x="437875" y="214239"/>
                <a:ext cx="102716" cy="93841"/>
              </a:xfrm>
              <a:custGeom>
                <a:avLst/>
                <a:gdLst>
                  <a:gd name="connsiteX0" fmla="*/ 46489 w 102716"/>
                  <a:gd name="connsiteY0" fmla="*/ 0 h 93841"/>
                  <a:gd name="connsiteX1" fmla="*/ 63975 w 102716"/>
                  <a:gd name="connsiteY1" fmla="*/ 35451 h 93841"/>
                  <a:gd name="connsiteX2" fmla="*/ 102716 w 102716"/>
                  <a:gd name="connsiteY2" fmla="*/ 47859 h 93841"/>
                  <a:gd name="connsiteX3" fmla="*/ 74865 w 102716"/>
                  <a:gd name="connsiteY3" fmla="*/ 58599 h 93841"/>
                  <a:gd name="connsiteX4" fmla="*/ 90884 w 102716"/>
                  <a:gd name="connsiteY4" fmla="*/ 93842 h 93841"/>
                  <a:gd name="connsiteX5" fmla="*/ 56227 w 102716"/>
                  <a:gd name="connsiteY5" fmla="*/ 65377 h 93841"/>
                  <a:gd name="connsiteX6" fmla="*/ 27223 w 102716"/>
                  <a:gd name="connsiteY6" fmla="*/ 75386 h 93841"/>
                  <a:gd name="connsiteX7" fmla="*/ 33715 w 102716"/>
                  <a:gd name="connsiteY7" fmla="*/ 46400 h 93841"/>
                  <a:gd name="connsiteX8" fmla="*/ 0 w 102716"/>
                  <a:gd name="connsiteY8" fmla="*/ 16683 h 93841"/>
                  <a:gd name="connsiteX9" fmla="*/ 38532 w 102716"/>
                  <a:gd name="connsiteY9" fmla="*/ 27736 h 93841"/>
                  <a:gd name="connsiteX10" fmla="*/ 46489 w 102716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716" h="93841">
                    <a:moveTo>
                      <a:pt x="46489" y="0"/>
                    </a:moveTo>
                    <a:lnTo>
                      <a:pt x="63975" y="35451"/>
                    </a:lnTo>
                    <a:lnTo>
                      <a:pt x="102716" y="47859"/>
                    </a:lnTo>
                    <a:lnTo>
                      <a:pt x="74865" y="58599"/>
                    </a:lnTo>
                    <a:lnTo>
                      <a:pt x="90884" y="93842"/>
                    </a:lnTo>
                    <a:lnTo>
                      <a:pt x="56227" y="65377"/>
                    </a:lnTo>
                    <a:lnTo>
                      <a:pt x="27223" y="75386"/>
                    </a:lnTo>
                    <a:lnTo>
                      <a:pt x="33715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48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7">
              <a:extLst>
                <a:ext uri="{FF2B5EF4-FFF2-40B4-BE49-F238E27FC236}">
                  <a16:creationId xmlns:a16="http://schemas.microsoft.com/office/drawing/2014/main" id="{3FC80DCB-F85D-FA7F-7B91-0D99B7A2E84B}"/>
                </a:ext>
              </a:extLst>
            </p:cNvPr>
            <p:cNvGrpSpPr/>
            <p:nvPr/>
          </p:nvGrpSpPr>
          <p:grpSpPr>
            <a:xfrm>
              <a:off x="1201702" y="214239"/>
              <a:ext cx="1114171" cy="739683"/>
              <a:chOff x="1201702" y="214239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9B125548-F194-DE09-48F0-AF1C72A507AC}"/>
                  </a:ext>
                </a:extLst>
              </p:cNvPr>
              <p:cNvSpPr/>
              <p:nvPr/>
            </p:nvSpPr>
            <p:spPr>
              <a:xfrm>
                <a:off x="1201702" y="214239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29643B40-D179-CEF0-49CF-AB46028DEFC4}"/>
                  </a:ext>
                </a:extLst>
              </p:cNvPr>
              <p:cNvSpPr/>
              <p:nvPr/>
            </p:nvSpPr>
            <p:spPr>
              <a:xfrm>
                <a:off x="1480114" y="306726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19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1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0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1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0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19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5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8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69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69 w 557138"/>
                  <a:gd name="connsiteY101" fmla="*/ 77055 h 554710"/>
                  <a:gd name="connsiteX102" fmla="*/ 384269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7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7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7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7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0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69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19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1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0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1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0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19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5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8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69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69" y="77055"/>
                    </a:lnTo>
                    <a:lnTo>
                      <a:pt x="384269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7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7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7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7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0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69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17CF0A6-3256-32E6-ABD1-69DC4A1C0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B261257F-BE2F-8895-0399-EDBD614DAB8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711249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01613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Righ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7041777" y="0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F7F39D-B3C2-DC88-C102-F4DD6D39FF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270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8173938A-99E5-66FE-2C51-EF93EED45669}"/>
              </a:ext>
            </a:extLst>
          </p:cNvPr>
          <p:cNvGrpSpPr/>
          <p:nvPr/>
        </p:nvGrpSpPr>
        <p:grpSpPr>
          <a:xfrm>
            <a:off x="9874974" y="211767"/>
            <a:ext cx="2103115" cy="739683"/>
            <a:chOff x="9874974" y="211767"/>
            <a:chExt cx="2103115" cy="739683"/>
          </a:xfrm>
        </p:grpSpPr>
        <p:grpSp>
          <p:nvGrpSpPr>
            <p:cNvPr id="12" name="Graphic 9">
              <a:extLst>
                <a:ext uri="{FF2B5EF4-FFF2-40B4-BE49-F238E27FC236}">
                  <a16:creationId xmlns:a16="http://schemas.microsoft.com/office/drawing/2014/main" id="{5597A445-8671-3ABF-1AC7-7EFFF93ABF71}"/>
                </a:ext>
              </a:extLst>
            </p:cNvPr>
            <p:cNvGrpSpPr/>
            <p:nvPr/>
          </p:nvGrpSpPr>
          <p:grpSpPr>
            <a:xfrm>
              <a:off x="9874974" y="211767"/>
              <a:ext cx="858794" cy="739683"/>
              <a:chOff x="9874974" y="211767"/>
              <a:chExt cx="858794" cy="739683"/>
            </a:xfrm>
          </p:grpSpPr>
          <p:grpSp>
            <p:nvGrpSpPr>
              <p:cNvPr id="14" name="Graphic 9">
                <a:extLst>
                  <a:ext uri="{FF2B5EF4-FFF2-40B4-BE49-F238E27FC236}">
                    <a16:creationId xmlns:a16="http://schemas.microsoft.com/office/drawing/2014/main" id="{5B33081A-A823-8B17-24A7-AF6732F3051B}"/>
                  </a:ext>
                </a:extLst>
              </p:cNvPr>
              <p:cNvGrpSpPr/>
              <p:nvPr/>
            </p:nvGrpSpPr>
            <p:grpSpPr>
              <a:xfrm>
                <a:off x="10086060" y="361497"/>
                <a:ext cx="647708" cy="426668"/>
                <a:chOff x="10086060" y="361497"/>
                <a:chExt cx="647708" cy="426668"/>
              </a:xfrm>
              <a:solidFill>
                <a:srgbClr val="003399"/>
              </a:solidFill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199B7F3-706E-C1A5-5F54-2CC206F6DF68}"/>
                    </a:ext>
                  </a:extLst>
                </p:cNvPr>
                <p:cNvSpPr/>
                <p:nvPr/>
              </p:nvSpPr>
              <p:spPr>
                <a:xfrm>
                  <a:off x="10086060" y="391944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04A71B2C-9877-E1F6-5AFB-A63065294B69}"/>
                    </a:ext>
                  </a:extLst>
                </p:cNvPr>
                <p:cNvSpPr/>
                <p:nvPr/>
              </p:nvSpPr>
              <p:spPr>
                <a:xfrm>
                  <a:off x="10165008" y="39184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02DCCC0F-809E-211C-0478-EF0296574E4E}"/>
                    </a:ext>
                  </a:extLst>
                </p:cNvPr>
                <p:cNvSpPr/>
                <p:nvPr/>
              </p:nvSpPr>
              <p:spPr>
                <a:xfrm>
                  <a:off x="10238616" y="369839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9CD6CA5D-D7BA-5A59-4F84-95E4FC8AA485}"/>
                    </a:ext>
                  </a:extLst>
                </p:cNvPr>
                <p:cNvSpPr/>
                <p:nvPr/>
              </p:nvSpPr>
              <p:spPr>
                <a:xfrm>
                  <a:off x="10287932" y="391944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46F727F5-2BE2-F64F-B015-652556933E4D}"/>
                    </a:ext>
                  </a:extLst>
                </p:cNvPr>
                <p:cNvSpPr/>
                <p:nvPr/>
              </p:nvSpPr>
              <p:spPr>
                <a:xfrm>
                  <a:off x="10366671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72E90714-3EE0-AAC8-051A-644CA5E70FC7}"/>
                    </a:ext>
                  </a:extLst>
                </p:cNvPr>
                <p:cNvSpPr/>
                <p:nvPr/>
              </p:nvSpPr>
              <p:spPr>
                <a:xfrm>
                  <a:off x="10424573" y="391944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EE1C2674-5AD9-69B1-F8A8-95124BC21BE8}"/>
                    </a:ext>
                  </a:extLst>
                </p:cNvPr>
                <p:cNvSpPr/>
                <p:nvPr/>
              </p:nvSpPr>
              <p:spPr>
                <a:xfrm>
                  <a:off x="10506976" y="391944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E029C6C7-50EF-2527-B968-8D74EE87F253}"/>
                    </a:ext>
                  </a:extLst>
                </p:cNvPr>
                <p:cNvSpPr/>
                <p:nvPr/>
              </p:nvSpPr>
              <p:spPr>
                <a:xfrm>
                  <a:off x="10563936" y="361497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70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7E48F1D5-F501-5330-5FDF-5665573FBE63}"/>
                    </a:ext>
                  </a:extLst>
                </p:cNvPr>
                <p:cNvSpPr/>
                <p:nvPr/>
              </p:nvSpPr>
              <p:spPr>
                <a:xfrm>
                  <a:off x="10595243" y="391944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31C1DA3-CCB0-9661-F4DD-9755126488A7}"/>
                    </a:ext>
                  </a:extLst>
                </p:cNvPr>
                <p:cNvSpPr/>
                <p:nvPr/>
              </p:nvSpPr>
              <p:spPr>
                <a:xfrm>
                  <a:off x="10662987" y="391944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1ABD9E4-747F-5752-FC11-EF7734392BFB}"/>
                    </a:ext>
                  </a:extLst>
                </p:cNvPr>
                <p:cNvSpPr/>
                <p:nvPr/>
              </p:nvSpPr>
              <p:spPr>
                <a:xfrm>
                  <a:off x="10086060" y="544489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13B35DC-E80A-4181-272F-6C5BEAE31B55}"/>
                    </a:ext>
                  </a:extLst>
                </p:cNvPr>
                <p:cNvSpPr/>
                <p:nvPr/>
              </p:nvSpPr>
              <p:spPr>
                <a:xfrm>
                  <a:off x="10164694" y="546783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E1038A40-CEF4-70EB-49CA-244E257E7FCD}"/>
                    </a:ext>
                  </a:extLst>
                </p:cNvPr>
                <p:cNvSpPr/>
                <p:nvPr/>
              </p:nvSpPr>
              <p:spPr>
                <a:xfrm>
                  <a:off x="10247307" y="544593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32C219D-CB70-10BD-BA6D-1F45DD4A2920}"/>
                    </a:ext>
                  </a:extLst>
                </p:cNvPr>
                <p:cNvSpPr/>
                <p:nvPr/>
              </p:nvSpPr>
              <p:spPr>
                <a:xfrm>
                  <a:off x="10301753" y="544593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0A2367F7-F593-CFFF-02B0-F6BB793C06E3}"/>
                    </a:ext>
                  </a:extLst>
                </p:cNvPr>
                <p:cNvSpPr/>
                <p:nvPr/>
              </p:nvSpPr>
              <p:spPr>
                <a:xfrm>
                  <a:off x="10391277" y="544593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9E693C0-E426-90BE-0AD0-D939C11F7A9F}"/>
                    </a:ext>
                  </a:extLst>
                </p:cNvPr>
                <p:cNvSpPr/>
                <p:nvPr/>
              </p:nvSpPr>
              <p:spPr>
                <a:xfrm>
                  <a:off x="10470015" y="54448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C237732-80F2-E892-122A-7C804EBF14F7}"/>
                    </a:ext>
                  </a:extLst>
                </p:cNvPr>
                <p:cNvSpPr/>
                <p:nvPr/>
              </p:nvSpPr>
              <p:spPr>
                <a:xfrm>
                  <a:off x="10089620" y="697139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08267565-E8C1-82CC-D2EE-81B5D979D4B9}"/>
                    </a:ext>
                  </a:extLst>
                </p:cNvPr>
                <p:cNvSpPr/>
                <p:nvPr/>
              </p:nvSpPr>
              <p:spPr>
                <a:xfrm>
                  <a:off x="10168463" y="697243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E692D092-B31B-58C6-DB0E-E8A5B9F95CD9}"/>
                    </a:ext>
                  </a:extLst>
                </p:cNvPr>
                <p:cNvSpPr/>
                <p:nvPr/>
              </p:nvSpPr>
              <p:spPr>
                <a:xfrm>
                  <a:off x="10238616" y="675138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779BBBEF-68D7-448F-C286-C7F19406DC36}"/>
                    </a:ext>
                  </a:extLst>
                </p:cNvPr>
                <p:cNvSpPr/>
                <p:nvPr/>
              </p:nvSpPr>
              <p:spPr>
                <a:xfrm>
                  <a:off x="10282383" y="699433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38B5F061-2C5F-BC6D-4F32-EAD8EFA2D26D}"/>
                    </a:ext>
                  </a:extLst>
                </p:cNvPr>
                <p:cNvSpPr/>
                <p:nvPr/>
              </p:nvSpPr>
              <p:spPr>
                <a:xfrm>
                  <a:off x="10398187" y="69713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D880F58-C0CF-1AA7-29C9-B25F3405273D}"/>
                    </a:ext>
                  </a:extLst>
                </p:cNvPr>
                <p:cNvSpPr/>
                <p:nvPr/>
              </p:nvSpPr>
              <p:spPr>
                <a:xfrm>
                  <a:off x="10487606" y="697243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CDBF9D45-BA13-BFBC-D517-266AF53D2B85}"/>
                    </a:ext>
                  </a:extLst>
                </p:cNvPr>
                <p:cNvSpPr/>
                <p:nvPr/>
              </p:nvSpPr>
              <p:spPr>
                <a:xfrm>
                  <a:off x="10545613" y="658038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4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EC40785-53E5-4821-E4CC-6DBAE5D94F39}"/>
                  </a:ext>
                </a:extLst>
              </p:cNvPr>
              <p:cNvSpPr/>
              <p:nvPr/>
            </p:nvSpPr>
            <p:spPr>
              <a:xfrm>
                <a:off x="10117158" y="855627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610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610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F9723F3-1E60-394A-E114-FA25D49859B6}"/>
                  </a:ext>
                </a:extLst>
              </p:cNvPr>
              <p:cNvSpPr/>
              <p:nvPr/>
            </p:nvSpPr>
            <p:spPr>
              <a:xfrm>
                <a:off x="9979470" y="262233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393 w 116013"/>
                  <a:gd name="connsiteY3" fmla="*/ 67879 h 108856"/>
                  <a:gd name="connsiteX4" fmla="*/ 102298 w 116013"/>
                  <a:gd name="connsiteY4" fmla="*/ 108857 h 108856"/>
                  <a:gd name="connsiteX5" fmla="*/ 63242 w 116013"/>
                  <a:gd name="connsiteY5" fmla="*/ 76846 h 108856"/>
                  <a:gd name="connsiteX6" fmla="*/ 30260 w 116013"/>
                  <a:gd name="connsiteY6" fmla="*/ 89984 h 108856"/>
                  <a:gd name="connsiteX7" fmla="*/ 37904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879"/>
                    </a:lnTo>
                    <a:lnTo>
                      <a:pt x="102298" y="108857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1263F8D-B533-D1F4-0941-41451A2130FA}"/>
                  </a:ext>
                </a:extLst>
              </p:cNvPr>
              <p:cNvSpPr/>
              <p:nvPr/>
            </p:nvSpPr>
            <p:spPr>
              <a:xfrm>
                <a:off x="10005541" y="787227"/>
                <a:ext cx="98213" cy="91756"/>
              </a:xfrm>
              <a:custGeom>
                <a:avLst/>
                <a:gdLst>
                  <a:gd name="connsiteX0" fmla="*/ 44604 w 98213"/>
                  <a:gd name="connsiteY0" fmla="*/ 0 h 91756"/>
                  <a:gd name="connsiteX1" fmla="*/ 61043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609 w 98213"/>
                  <a:gd name="connsiteY5" fmla="*/ 67045 h 91756"/>
                  <a:gd name="connsiteX6" fmla="*/ 25862 w 98213"/>
                  <a:gd name="connsiteY6" fmla="*/ 81642 h 91756"/>
                  <a:gd name="connsiteX7" fmla="*/ 32145 w 98213"/>
                  <a:gd name="connsiteY7" fmla="*/ 50466 h 91756"/>
                  <a:gd name="connsiteX8" fmla="*/ 0 w 98213"/>
                  <a:gd name="connsiteY8" fmla="*/ 24295 h 91756"/>
                  <a:gd name="connsiteX9" fmla="*/ 36751 w 98213"/>
                  <a:gd name="connsiteY9" fmla="*/ 30134 h 91756"/>
                  <a:gd name="connsiteX10" fmla="*/ 44604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4" y="0"/>
                    </a:moveTo>
                    <a:lnTo>
                      <a:pt x="61043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609" y="67045"/>
                    </a:lnTo>
                    <a:lnTo>
                      <a:pt x="25862" y="81642"/>
                    </a:lnTo>
                    <a:lnTo>
                      <a:pt x="32145" y="50466"/>
                    </a:lnTo>
                    <a:lnTo>
                      <a:pt x="0" y="24295"/>
                    </a:lnTo>
                    <a:lnTo>
                      <a:pt x="36751" y="30134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3347428-6521-84A1-EB69-32F75919B229}"/>
                  </a:ext>
                </a:extLst>
              </p:cNvPr>
              <p:cNvSpPr/>
              <p:nvPr/>
            </p:nvSpPr>
            <p:spPr>
              <a:xfrm>
                <a:off x="9895077" y="366085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553 w 133290"/>
                  <a:gd name="connsiteY6" fmla="*/ 107605 h 126999"/>
                  <a:gd name="connsiteX7" fmla="*/ 43453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30DEE02-04A9-374D-08F8-CE596DE9097C}"/>
                  </a:ext>
                </a:extLst>
              </p:cNvPr>
              <p:cNvSpPr/>
              <p:nvPr/>
            </p:nvSpPr>
            <p:spPr>
              <a:xfrm>
                <a:off x="9916332" y="661792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453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453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5B0415E-968A-D501-F550-EF21E972E9F6}"/>
                  </a:ext>
                </a:extLst>
              </p:cNvPr>
              <p:cNvSpPr/>
              <p:nvPr/>
            </p:nvSpPr>
            <p:spPr>
              <a:xfrm>
                <a:off x="9874974" y="517483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148 h 120221"/>
                  <a:gd name="connsiteX2" fmla="*/ 125751 w 125751"/>
                  <a:gd name="connsiteY2" fmla="*/ 56409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852 h 120221"/>
                  <a:gd name="connsiteX7" fmla="*/ 41044 w 125751"/>
                  <a:gd name="connsiteY7" fmla="*/ 64021 h 120221"/>
                  <a:gd name="connsiteX8" fmla="*/ 0 w 125751"/>
                  <a:gd name="connsiteY8" fmla="*/ 28778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148"/>
                    </a:lnTo>
                    <a:lnTo>
                      <a:pt x="125751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852"/>
                    </a:lnTo>
                    <a:lnTo>
                      <a:pt x="41044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13E9F6B-91BE-862D-87D0-B03AA191A2E0}"/>
                  </a:ext>
                </a:extLst>
              </p:cNvPr>
              <p:cNvSpPr/>
              <p:nvPr/>
            </p:nvSpPr>
            <p:spPr>
              <a:xfrm>
                <a:off x="10223120" y="877107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845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603 h 74343"/>
                  <a:gd name="connsiteX8" fmla="*/ 0 w 83554"/>
                  <a:gd name="connsiteY8" fmla="*/ 20854 h 74343"/>
                  <a:gd name="connsiteX9" fmla="*/ 31412 w 83554"/>
                  <a:gd name="connsiteY9" fmla="*/ 24920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603"/>
                    </a:lnTo>
                    <a:lnTo>
                      <a:pt x="0" y="20854"/>
                    </a:lnTo>
                    <a:lnTo>
                      <a:pt x="31412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7262787-5FDC-3931-C07E-282944570F80}"/>
                  </a:ext>
                </a:extLst>
              </p:cNvPr>
              <p:cNvSpPr/>
              <p:nvPr/>
            </p:nvSpPr>
            <p:spPr>
              <a:xfrm>
                <a:off x="10330547" y="873040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218 w 61462"/>
                  <a:gd name="connsiteY1" fmla="*/ 20020 h 53281"/>
                  <a:gd name="connsiteX2" fmla="*/ 61462 w 61462"/>
                  <a:gd name="connsiteY2" fmla="*/ 23565 h 53281"/>
                  <a:gd name="connsiteX3" fmla="*/ 44919 w 61462"/>
                  <a:gd name="connsiteY3" fmla="*/ 33262 h 53281"/>
                  <a:gd name="connsiteX4" fmla="*/ 54656 w 61462"/>
                  <a:gd name="connsiteY4" fmla="*/ 53281 h 53281"/>
                  <a:gd name="connsiteX5" fmla="*/ 33820 w 61462"/>
                  <a:gd name="connsiteY5" fmla="*/ 39309 h 53281"/>
                  <a:gd name="connsiteX6" fmla="*/ 16648 w 61462"/>
                  <a:gd name="connsiteY6" fmla="*/ 48381 h 53281"/>
                  <a:gd name="connsiteX7" fmla="*/ 20313 w 61462"/>
                  <a:gd name="connsiteY7" fmla="*/ 29925 h 53281"/>
                  <a:gd name="connsiteX8" fmla="*/ 0 w 61462"/>
                  <a:gd name="connsiteY8" fmla="*/ 15119 h 53281"/>
                  <a:gd name="connsiteX9" fmla="*/ 23035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565"/>
                    </a:lnTo>
                    <a:lnTo>
                      <a:pt x="44919" y="33262"/>
                    </a:lnTo>
                    <a:lnTo>
                      <a:pt x="54656" y="53281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29CFC84-24BE-9477-F9A9-9762B742284F}"/>
                  </a:ext>
                </a:extLst>
              </p:cNvPr>
              <p:cNvSpPr/>
              <p:nvPr/>
            </p:nvSpPr>
            <p:spPr>
              <a:xfrm>
                <a:off x="10409286" y="83790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267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267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9CAF910-44FE-696B-B32B-DADAA20926C0}"/>
                  </a:ext>
                </a:extLst>
              </p:cNvPr>
              <p:cNvSpPr/>
              <p:nvPr/>
            </p:nvSpPr>
            <p:spPr>
              <a:xfrm>
                <a:off x="10339133" y="264110"/>
                <a:ext cx="81670" cy="69547"/>
              </a:xfrm>
              <a:custGeom>
                <a:avLst/>
                <a:gdLst>
                  <a:gd name="connsiteX0" fmla="*/ 36752 w 81670"/>
                  <a:gd name="connsiteY0" fmla="*/ 0 h 69547"/>
                  <a:gd name="connsiteX1" fmla="*/ 50887 w 81670"/>
                  <a:gd name="connsiteY1" fmla="*/ 26276 h 69547"/>
                  <a:gd name="connsiteX2" fmla="*/ 81671 w 81670"/>
                  <a:gd name="connsiteY2" fmla="*/ 36598 h 69547"/>
                  <a:gd name="connsiteX3" fmla="*/ 59682 w 81670"/>
                  <a:gd name="connsiteY3" fmla="*/ 43480 h 69547"/>
                  <a:gd name="connsiteX4" fmla="*/ 72666 w 81670"/>
                  <a:gd name="connsiteY4" fmla="*/ 69547 h 69547"/>
                  <a:gd name="connsiteX5" fmla="*/ 45024 w 81670"/>
                  <a:gd name="connsiteY5" fmla="*/ 47859 h 69547"/>
                  <a:gd name="connsiteX6" fmla="*/ 22093 w 81670"/>
                  <a:gd name="connsiteY6" fmla="*/ 54220 h 69547"/>
                  <a:gd name="connsiteX7" fmla="*/ 27014 w 81670"/>
                  <a:gd name="connsiteY7" fmla="*/ 33262 h 69547"/>
                  <a:gd name="connsiteX8" fmla="*/ 0 w 81670"/>
                  <a:gd name="connsiteY8" fmla="*/ 10635 h 69547"/>
                  <a:gd name="connsiteX9" fmla="*/ 30679 w 81670"/>
                  <a:gd name="connsiteY9" fmla="*/ 19811 h 69547"/>
                  <a:gd name="connsiteX10" fmla="*/ 36752 w 81670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547">
                    <a:moveTo>
                      <a:pt x="36752" y="0"/>
                    </a:moveTo>
                    <a:lnTo>
                      <a:pt x="50887" y="26276"/>
                    </a:lnTo>
                    <a:lnTo>
                      <a:pt x="81671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679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C5114486-D4D4-7A50-5299-97A9A2BF9D72}"/>
                  </a:ext>
                </a:extLst>
              </p:cNvPr>
              <p:cNvSpPr/>
              <p:nvPr/>
            </p:nvSpPr>
            <p:spPr>
              <a:xfrm>
                <a:off x="10223120" y="218232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0968 h 82163"/>
                  <a:gd name="connsiteX2" fmla="*/ 92874 w 92873"/>
                  <a:gd name="connsiteY2" fmla="*/ 42750 h 82163"/>
                  <a:gd name="connsiteX3" fmla="*/ 67849 w 92873"/>
                  <a:gd name="connsiteY3" fmla="*/ 51300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669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0968"/>
                    </a:lnTo>
                    <a:lnTo>
                      <a:pt x="92874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2C2E486-4CFD-45D7-5066-BA7CD90FFB36}"/>
                  </a:ext>
                </a:extLst>
              </p:cNvPr>
              <p:cNvSpPr/>
              <p:nvPr/>
            </p:nvSpPr>
            <p:spPr>
              <a:xfrm>
                <a:off x="10100091" y="211767"/>
                <a:ext cx="102820" cy="93841"/>
              </a:xfrm>
              <a:custGeom>
                <a:avLst/>
                <a:gdLst>
                  <a:gd name="connsiteX0" fmla="*/ 46594 w 102820"/>
                  <a:gd name="connsiteY0" fmla="*/ 0 h 93841"/>
                  <a:gd name="connsiteX1" fmla="*/ 63975 w 102820"/>
                  <a:gd name="connsiteY1" fmla="*/ 35451 h 93841"/>
                  <a:gd name="connsiteX2" fmla="*/ 102821 w 102820"/>
                  <a:gd name="connsiteY2" fmla="*/ 47859 h 93841"/>
                  <a:gd name="connsiteX3" fmla="*/ 74969 w 102820"/>
                  <a:gd name="connsiteY3" fmla="*/ 58599 h 93841"/>
                  <a:gd name="connsiteX4" fmla="*/ 90989 w 102820"/>
                  <a:gd name="connsiteY4" fmla="*/ 93842 h 93841"/>
                  <a:gd name="connsiteX5" fmla="*/ 56227 w 102820"/>
                  <a:gd name="connsiteY5" fmla="*/ 65377 h 93841"/>
                  <a:gd name="connsiteX6" fmla="*/ 27224 w 102820"/>
                  <a:gd name="connsiteY6" fmla="*/ 75386 h 93841"/>
                  <a:gd name="connsiteX7" fmla="*/ 33820 w 102820"/>
                  <a:gd name="connsiteY7" fmla="*/ 46400 h 93841"/>
                  <a:gd name="connsiteX8" fmla="*/ 0 w 102820"/>
                  <a:gd name="connsiteY8" fmla="*/ 16683 h 93841"/>
                  <a:gd name="connsiteX9" fmla="*/ 38532 w 102820"/>
                  <a:gd name="connsiteY9" fmla="*/ 27736 h 93841"/>
                  <a:gd name="connsiteX10" fmla="*/ 46594 w 102820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841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599"/>
                    </a:lnTo>
                    <a:lnTo>
                      <a:pt x="90989" y="93842"/>
                    </a:lnTo>
                    <a:lnTo>
                      <a:pt x="56227" y="65377"/>
                    </a:lnTo>
                    <a:lnTo>
                      <a:pt x="27224" y="75386"/>
                    </a:lnTo>
                    <a:lnTo>
                      <a:pt x="33820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9">
              <a:extLst>
                <a:ext uri="{FF2B5EF4-FFF2-40B4-BE49-F238E27FC236}">
                  <a16:creationId xmlns:a16="http://schemas.microsoft.com/office/drawing/2014/main" id="{6C15E5D9-0669-DD78-FC3F-D4F61A01CD76}"/>
                </a:ext>
              </a:extLst>
            </p:cNvPr>
            <p:cNvGrpSpPr/>
            <p:nvPr/>
          </p:nvGrpSpPr>
          <p:grpSpPr>
            <a:xfrm>
              <a:off x="10863918" y="211767"/>
              <a:ext cx="1114171" cy="739683"/>
              <a:chOff x="10863918" y="211767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47A3607F-9B70-D712-3229-0DA86CA17D9A}"/>
                  </a:ext>
                </a:extLst>
              </p:cNvPr>
              <p:cNvSpPr/>
              <p:nvPr/>
            </p:nvSpPr>
            <p:spPr>
              <a:xfrm>
                <a:off x="10863918" y="211767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86352C-3012-713B-712A-1034E1948F43}"/>
                  </a:ext>
                </a:extLst>
              </p:cNvPr>
              <p:cNvSpPr/>
              <p:nvPr/>
            </p:nvSpPr>
            <p:spPr>
              <a:xfrm>
                <a:off x="11142434" y="304254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C1C0CB-A468-C541-B1E4-8C494610C41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683500"/>
            <a:ext cx="5284054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733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Lef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7E2A2D-7339-7DEF-9A25-9356AB5E18FF}"/>
              </a:ext>
            </a:extLst>
          </p:cNvPr>
          <p:cNvGrpSpPr/>
          <p:nvPr userDrawn="1"/>
        </p:nvGrpSpPr>
        <p:grpSpPr>
          <a:xfrm flipH="1">
            <a:off x="0" y="5443804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F7B81A8-EE5C-F674-28E3-F691E4AC3216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963483-6678-B02A-0F15-72790A21FF9B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F12F801-9558-A127-1A06-894F350F67F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152326 w 12192000"/>
              <a:gd name="connsiteY3" fmla="*/ 6858000 h 6858000"/>
              <a:gd name="connsiteX4" fmla="*/ 4963348 w 12192000"/>
              <a:gd name="connsiteY4" fmla="*/ 6800187 h 6858000"/>
              <a:gd name="connsiteX5" fmla="*/ 3597818 w 12192000"/>
              <a:gd name="connsiteY5" fmla="*/ 6174937 h 6858000"/>
              <a:gd name="connsiteX6" fmla="*/ 608160 w 12192000"/>
              <a:gd name="connsiteY6" fmla="*/ 5440259 h 6858000"/>
              <a:gd name="connsiteX7" fmla="*/ 299684 w 12192000"/>
              <a:gd name="connsiteY7" fmla="*/ 5443921 h 6858000"/>
              <a:gd name="connsiteX8" fmla="*/ 0 w 12192000"/>
              <a:gd name="connsiteY8" fmla="*/ 545407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5152326" y="6858000"/>
                </a:lnTo>
                <a:lnTo>
                  <a:pt x="4963348" y="6800187"/>
                </a:lnTo>
                <a:cubicBezTo>
                  <a:pt x="4363533" y="6603412"/>
                  <a:pt x="3963280" y="6379396"/>
                  <a:pt x="3597818" y="6174937"/>
                </a:cubicBezTo>
                <a:cubicBezTo>
                  <a:pt x="2899641" y="5784242"/>
                  <a:pt x="2284705" y="5440259"/>
                  <a:pt x="608160" y="5440259"/>
                </a:cubicBezTo>
                <a:cubicBezTo>
                  <a:pt x="509109" y="5440259"/>
                  <a:pt x="406366" y="5441458"/>
                  <a:pt x="299684" y="5443921"/>
                </a:cubicBezTo>
                <a:lnTo>
                  <a:pt x="0" y="545407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D1393CEB-33A8-2ACD-8B80-DCCA0686961E}"/>
              </a:ext>
            </a:extLst>
          </p:cNvPr>
          <p:cNvGrpSpPr/>
          <p:nvPr/>
        </p:nvGrpSpPr>
        <p:grpSpPr>
          <a:xfrm>
            <a:off x="212758" y="5910094"/>
            <a:ext cx="2103116" cy="739683"/>
            <a:chOff x="212758" y="5910094"/>
            <a:chExt cx="2103116" cy="739683"/>
          </a:xfrm>
        </p:grpSpPr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D540919F-E25D-96FF-B123-1AD26E5F1489}"/>
                </a:ext>
              </a:extLst>
            </p:cNvPr>
            <p:cNvGrpSpPr/>
            <p:nvPr/>
          </p:nvGrpSpPr>
          <p:grpSpPr>
            <a:xfrm>
              <a:off x="212758" y="5910094"/>
              <a:ext cx="858690" cy="739683"/>
              <a:chOff x="212758" y="5910094"/>
              <a:chExt cx="858690" cy="739683"/>
            </a:xfrm>
          </p:grpSpPr>
          <p:grpSp>
            <p:nvGrpSpPr>
              <p:cNvPr id="13" name="Graphic 8">
                <a:extLst>
                  <a:ext uri="{FF2B5EF4-FFF2-40B4-BE49-F238E27FC236}">
                    <a16:creationId xmlns:a16="http://schemas.microsoft.com/office/drawing/2014/main" id="{FDEFED48-75E7-E4AF-26A4-69A4AF41B230}"/>
                  </a:ext>
                </a:extLst>
              </p:cNvPr>
              <p:cNvGrpSpPr/>
              <p:nvPr/>
            </p:nvGrpSpPr>
            <p:grpSpPr>
              <a:xfrm>
                <a:off x="423844" y="6059928"/>
                <a:ext cx="647603" cy="426563"/>
                <a:chOff x="423844" y="6059928"/>
                <a:chExt cx="647603" cy="426563"/>
              </a:xfrm>
              <a:solidFill>
                <a:srgbClr val="003399"/>
              </a:solidFill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C6D3DC78-230D-0C8B-486C-4F64544D46D1}"/>
                    </a:ext>
                  </a:extLst>
                </p:cNvPr>
                <p:cNvSpPr/>
                <p:nvPr/>
              </p:nvSpPr>
              <p:spPr>
                <a:xfrm>
                  <a:off x="423844" y="609037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8E7C4AD8-575C-358C-7A8A-DA633C3E495F}"/>
                    </a:ext>
                  </a:extLst>
                </p:cNvPr>
                <p:cNvSpPr/>
                <p:nvPr/>
              </p:nvSpPr>
              <p:spPr>
                <a:xfrm>
                  <a:off x="502687" y="609027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1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CB8295AB-1C0C-09AD-E3DA-345708BB6E43}"/>
                    </a:ext>
                  </a:extLst>
                </p:cNvPr>
                <p:cNvSpPr/>
                <p:nvPr/>
              </p:nvSpPr>
              <p:spPr>
                <a:xfrm>
                  <a:off x="576295" y="60681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7"/>
                        <a:pt x="15915" y="105520"/>
                      </a:cubicBezTo>
                      <a:cubicBezTo>
                        <a:pt x="11203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3D18A1D2-D8D5-EF56-6A30-2B6AD42EAAFA}"/>
                    </a:ext>
                  </a:extLst>
                </p:cNvPr>
                <p:cNvSpPr/>
                <p:nvPr/>
              </p:nvSpPr>
              <p:spPr>
                <a:xfrm>
                  <a:off x="625612" y="6090375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5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5" y="61414"/>
                      </a:cubicBezTo>
                      <a:cubicBezTo>
                        <a:pt x="63347" y="57556"/>
                        <a:pt x="64184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1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57A91301-07BD-2E8D-363D-7D69ADF0C851}"/>
                    </a:ext>
                  </a:extLst>
                </p:cNvPr>
                <p:cNvSpPr/>
                <p:nvPr/>
              </p:nvSpPr>
              <p:spPr>
                <a:xfrm>
                  <a:off x="704350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66D57105-9094-96D9-388E-E434FDF40E7F}"/>
                    </a:ext>
                  </a:extLst>
                </p:cNvPr>
                <p:cNvSpPr/>
                <p:nvPr/>
              </p:nvSpPr>
              <p:spPr>
                <a:xfrm>
                  <a:off x="762253" y="6090375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8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CAD67442-5947-D3F1-6003-A86216BF7F61}"/>
                    </a:ext>
                  </a:extLst>
                </p:cNvPr>
                <p:cNvSpPr/>
                <p:nvPr/>
              </p:nvSpPr>
              <p:spPr>
                <a:xfrm>
                  <a:off x="844656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54A3135-89BD-F3B9-F376-2FBEBD7D24EB}"/>
                    </a:ext>
                  </a:extLst>
                </p:cNvPr>
                <p:cNvSpPr/>
                <p:nvPr/>
              </p:nvSpPr>
              <p:spPr>
                <a:xfrm>
                  <a:off x="901720" y="6059928"/>
                  <a:ext cx="22309" cy="119075"/>
                </a:xfrm>
                <a:custGeom>
                  <a:avLst/>
                  <a:gdLst>
                    <a:gd name="connsiteX0" fmla="*/ 11413 w 22309"/>
                    <a:gd name="connsiteY0" fmla="*/ 20541 h 119075"/>
                    <a:gd name="connsiteX1" fmla="*/ 0 w 22309"/>
                    <a:gd name="connsiteY1" fmla="*/ 10531 h 119075"/>
                    <a:gd name="connsiteX2" fmla="*/ 11413 w 22309"/>
                    <a:gd name="connsiteY2" fmla="*/ 0 h 119075"/>
                    <a:gd name="connsiteX3" fmla="*/ 22302 w 22309"/>
                    <a:gd name="connsiteY3" fmla="*/ 10010 h 119075"/>
                    <a:gd name="connsiteX4" fmla="*/ 11413 w 22309"/>
                    <a:gd name="connsiteY4" fmla="*/ 20541 h 119075"/>
                    <a:gd name="connsiteX5" fmla="*/ 21988 w 22309"/>
                    <a:gd name="connsiteY5" fmla="*/ 115426 h 119075"/>
                    <a:gd name="connsiteX6" fmla="*/ 18323 w 22309"/>
                    <a:gd name="connsiteY6" fmla="*/ 119075 h 119075"/>
                    <a:gd name="connsiteX7" fmla="*/ 3769 w 22309"/>
                    <a:gd name="connsiteY7" fmla="*/ 119075 h 119075"/>
                    <a:gd name="connsiteX8" fmla="*/ 942 w 22309"/>
                    <a:gd name="connsiteY8" fmla="*/ 115530 h 119075"/>
                    <a:gd name="connsiteX9" fmla="*/ 942 w 22309"/>
                    <a:gd name="connsiteY9" fmla="*/ 35973 h 119075"/>
                    <a:gd name="connsiteX10" fmla="*/ 4084 w 22309"/>
                    <a:gd name="connsiteY10" fmla="*/ 32428 h 119075"/>
                    <a:gd name="connsiteX11" fmla="*/ 18323 w 22309"/>
                    <a:gd name="connsiteY11" fmla="*/ 32428 h 119075"/>
                    <a:gd name="connsiteX12" fmla="*/ 21988 w 22309"/>
                    <a:gd name="connsiteY12" fmla="*/ 36077 h 119075"/>
                    <a:gd name="connsiteX13" fmla="*/ 21988 w 22309"/>
                    <a:gd name="connsiteY13" fmla="*/ 115321 h 1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5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69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3793031A-3240-1EFF-B8EE-62386C998DAD}"/>
                    </a:ext>
                  </a:extLst>
                </p:cNvPr>
                <p:cNvSpPr/>
                <p:nvPr/>
              </p:nvSpPr>
              <p:spPr>
                <a:xfrm>
                  <a:off x="932923" y="6090375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5 w 61357"/>
                    <a:gd name="connsiteY12" fmla="*/ 17934 h 90922"/>
                    <a:gd name="connsiteX13" fmla="*/ 50782 w 61357"/>
                    <a:gd name="connsiteY13" fmla="*/ 26171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8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5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5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5" y="11157"/>
                        <a:pt x="58845" y="17934"/>
                      </a:cubicBezTo>
                      <a:cubicBezTo>
                        <a:pt x="58845" y="22626"/>
                        <a:pt x="55494" y="26171"/>
                        <a:pt x="50782" y="26171"/>
                      </a:cubicBezTo>
                      <a:cubicBezTo>
                        <a:pt x="45547" y="26171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5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8" y="32636"/>
                        <a:pt x="33401" y="35139"/>
                      </a:cubicBezTo>
                      <a:lnTo>
                        <a:pt x="41778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DED1C9F9-9707-79F3-7334-A642B2EADA23}"/>
                    </a:ext>
                  </a:extLst>
                </p:cNvPr>
                <p:cNvSpPr/>
                <p:nvPr/>
              </p:nvSpPr>
              <p:spPr>
                <a:xfrm>
                  <a:off x="1000667" y="609037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8DAEF4B1-2A2C-8FFF-1DA0-8C60CE6C887E}"/>
                    </a:ext>
                  </a:extLst>
                </p:cNvPr>
                <p:cNvSpPr/>
                <p:nvPr/>
              </p:nvSpPr>
              <p:spPr>
                <a:xfrm>
                  <a:off x="423844" y="62428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2F547BF4-E4E9-3E96-E5BD-A0FEE0E571C9}"/>
                    </a:ext>
                  </a:extLst>
                </p:cNvPr>
                <p:cNvSpPr/>
                <p:nvPr/>
              </p:nvSpPr>
              <p:spPr>
                <a:xfrm>
                  <a:off x="502373" y="6245214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6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3 w 70048"/>
                    <a:gd name="connsiteY14" fmla="*/ 3545 h 88732"/>
                    <a:gd name="connsiteX15" fmla="*/ 69943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6" y="104"/>
                      </a:lnTo>
                      <a:cubicBezTo>
                        <a:pt x="19789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7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3" y="313"/>
                        <a:pt x="69943" y="3545"/>
                      </a:cubicBezTo>
                      <a:lnTo>
                        <a:pt x="69943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2F4B3585-D487-F409-3052-0F81CB362DA1}"/>
                    </a:ext>
                  </a:extLst>
                </p:cNvPr>
                <p:cNvSpPr/>
                <p:nvPr/>
              </p:nvSpPr>
              <p:spPr>
                <a:xfrm>
                  <a:off x="585091" y="6243024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8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8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A290050D-D8F5-D690-FA09-F7745BF73829}"/>
                    </a:ext>
                  </a:extLst>
                </p:cNvPr>
                <p:cNvSpPr/>
                <p:nvPr/>
              </p:nvSpPr>
              <p:spPr>
                <a:xfrm>
                  <a:off x="639433" y="6242920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A61FC34C-D237-4EDB-5938-841693A18451}"/>
                    </a:ext>
                  </a:extLst>
                </p:cNvPr>
                <p:cNvSpPr/>
                <p:nvPr/>
              </p:nvSpPr>
              <p:spPr>
                <a:xfrm>
                  <a:off x="729061" y="6243024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09 h 128042"/>
                    <a:gd name="connsiteX13" fmla="*/ 32563 w 72979"/>
                    <a:gd name="connsiteY13" fmla="*/ 77367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09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09"/>
                      </a:moveTo>
                      <a:cubicBezTo>
                        <a:pt x="26176" y="76846"/>
                        <a:pt x="30574" y="77367"/>
                        <a:pt x="32563" y="77367"/>
                      </a:cubicBezTo>
                      <a:cubicBezTo>
                        <a:pt x="45023" y="77367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09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53BFB95C-37ED-D19B-715F-C75970F35A0F}"/>
                    </a:ext>
                  </a:extLst>
                </p:cNvPr>
                <p:cNvSpPr/>
                <p:nvPr/>
              </p:nvSpPr>
              <p:spPr>
                <a:xfrm>
                  <a:off x="807695" y="62428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CA7CF5D8-9684-8C6E-9E45-91343E2A0C11}"/>
                    </a:ext>
                  </a:extLst>
                </p:cNvPr>
                <p:cNvSpPr/>
                <p:nvPr/>
              </p:nvSpPr>
              <p:spPr>
                <a:xfrm>
                  <a:off x="427404" y="6395465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2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2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8750ED79-E18B-2131-C054-BD20DEA0FC6E}"/>
                    </a:ext>
                  </a:extLst>
                </p:cNvPr>
                <p:cNvSpPr/>
                <p:nvPr/>
              </p:nvSpPr>
              <p:spPr>
                <a:xfrm>
                  <a:off x="506247" y="6395569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F55117C8-9025-7C4E-1D7D-2F4F35BBAB2C}"/>
                    </a:ext>
                  </a:extLst>
                </p:cNvPr>
                <p:cNvSpPr/>
                <p:nvPr/>
              </p:nvSpPr>
              <p:spPr>
                <a:xfrm>
                  <a:off x="576295" y="63734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6"/>
                        <a:pt x="15915" y="105520"/>
                      </a:cubicBezTo>
                      <a:cubicBezTo>
                        <a:pt x="11203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0F40E864-3677-BD0B-CAA2-752FA9A96F53}"/>
                    </a:ext>
                  </a:extLst>
                </p:cNvPr>
                <p:cNvSpPr/>
                <p:nvPr/>
              </p:nvSpPr>
              <p:spPr>
                <a:xfrm>
                  <a:off x="620167" y="6397759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1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5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9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3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5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1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5" y="0"/>
                        <a:pt x="60624" y="0"/>
                        <a:pt x="62405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9" y="3337"/>
                      </a:lnTo>
                      <a:cubicBezTo>
                        <a:pt x="98947" y="834"/>
                        <a:pt x="99366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3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29FE8E9F-28D1-9827-6031-47D12082DA74}"/>
                    </a:ext>
                  </a:extLst>
                </p:cNvPr>
                <p:cNvSpPr/>
                <p:nvPr/>
              </p:nvSpPr>
              <p:spPr>
                <a:xfrm>
                  <a:off x="735971" y="639556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07A83728-5BBB-590D-29D9-18AE248B004F}"/>
                    </a:ext>
                  </a:extLst>
                </p:cNvPr>
                <p:cNvSpPr/>
                <p:nvPr/>
              </p:nvSpPr>
              <p:spPr>
                <a:xfrm>
                  <a:off x="825390" y="6395569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49BE8E0C-9341-E3FA-5B0B-28288366C65C}"/>
                    </a:ext>
                  </a:extLst>
                </p:cNvPr>
                <p:cNvSpPr/>
                <p:nvPr/>
              </p:nvSpPr>
              <p:spPr>
                <a:xfrm>
                  <a:off x="883397" y="6356364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7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3 w 77167"/>
                    <a:gd name="connsiteY17" fmla="*/ 41291 h 127937"/>
                    <a:gd name="connsiteX18" fmla="*/ 68896 w 77167"/>
                    <a:gd name="connsiteY18" fmla="*/ 41291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7" y="127938"/>
                      </a:cubicBezTo>
                      <a:lnTo>
                        <a:pt x="56332" y="127938"/>
                      </a:lnTo>
                      <a:cubicBezTo>
                        <a:pt x="53190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3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1"/>
                        <a:pt x="57483" y="41291"/>
                      </a:cubicBezTo>
                      <a:lnTo>
                        <a:pt x="68896" y="41291"/>
                      </a:lnTo>
                      <a:cubicBezTo>
                        <a:pt x="69943" y="41291"/>
                        <a:pt x="72247" y="41291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630F6516-85D1-353F-BEC7-39C006E91052}"/>
                  </a:ext>
                </a:extLst>
              </p:cNvPr>
              <p:cNvSpPr/>
              <p:nvPr/>
            </p:nvSpPr>
            <p:spPr>
              <a:xfrm>
                <a:off x="454942" y="6554058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127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850 h 81538"/>
                  <a:gd name="connsiteX6" fmla="*/ 23768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418 h 81538"/>
                  <a:gd name="connsiteX9" fmla="*/ 33506 w 89313"/>
                  <a:gd name="connsiteY9" fmla="*/ 27110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127" y="50779"/>
                    </a:lnTo>
                    <a:lnTo>
                      <a:pt x="79157" y="81538"/>
                    </a:lnTo>
                    <a:lnTo>
                      <a:pt x="49002" y="59850"/>
                    </a:lnTo>
                    <a:lnTo>
                      <a:pt x="23768" y="73405"/>
                    </a:lnTo>
                    <a:lnTo>
                      <a:pt x="29422" y="45357"/>
                    </a:lnTo>
                    <a:lnTo>
                      <a:pt x="0" y="22418"/>
                    </a:lnTo>
                    <a:lnTo>
                      <a:pt x="33506" y="27110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8E0C6C9-8595-8A6A-A2E7-D3B1DB472579}"/>
                  </a:ext>
                </a:extLst>
              </p:cNvPr>
              <p:cNvSpPr/>
              <p:nvPr/>
            </p:nvSpPr>
            <p:spPr>
              <a:xfrm>
                <a:off x="317254" y="5960560"/>
                <a:ext cx="116013" cy="108960"/>
              </a:xfrm>
              <a:custGeom>
                <a:avLst/>
                <a:gdLst>
                  <a:gd name="connsiteX0" fmla="*/ 52772 w 116013"/>
                  <a:gd name="connsiteY0" fmla="*/ 0 h 108960"/>
                  <a:gd name="connsiteX1" fmla="*/ 72142 w 116013"/>
                  <a:gd name="connsiteY1" fmla="*/ 40978 h 108960"/>
                  <a:gd name="connsiteX2" fmla="*/ 116014 w 116013"/>
                  <a:gd name="connsiteY2" fmla="*/ 53907 h 108960"/>
                  <a:gd name="connsiteX3" fmla="*/ 84288 w 116013"/>
                  <a:gd name="connsiteY3" fmla="*/ 67983 h 108960"/>
                  <a:gd name="connsiteX4" fmla="*/ 102297 w 116013"/>
                  <a:gd name="connsiteY4" fmla="*/ 108961 h 108960"/>
                  <a:gd name="connsiteX5" fmla="*/ 63137 w 116013"/>
                  <a:gd name="connsiteY5" fmla="*/ 76846 h 108960"/>
                  <a:gd name="connsiteX6" fmla="*/ 30260 w 116013"/>
                  <a:gd name="connsiteY6" fmla="*/ 89984 h 108960"/>
                  <a:gd name="connsiteX7" fmla="*/ 37799 w 116013"/>
                  <a:gd name="connsiteY7" fmla="*/ 55367 h 108960"/>
                  <a:gd name="connsiteX8" fmla="*/ 0 w 116013"/>
                  <a:gd name="connsiteY8" fmla="*/ 21896 h 108960"/>
                  <a:gd name="connsiteX9" fmla="*/ 43453 w 116013"/>
                  <a:gd name="connsiteY9" fmla="*/ 33053 h 108960"/>
                  <a:gd name="connsiteX10" fmla="*/ 52772 w 116013"/>
                  <a:gd name="connsiteY10" fmla="*/ 0 h 108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960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288" y="67983"/>
                    </a:lnTo>
                    <a:lnTo>
                      <a:pt x="102297" y="108961"/>
                    </a:lnTo>
                    <a:lnTo>
                      <a:pt x="63137" y="76846"/>
                    </a:lnTo>
                    <a:lnTo>
                      <a:pt x="30260" y="89984"/>
                    </a:lnTo>
                    <a:lnTo>
                      <a:pt x="37799" y="55367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D3774DC-772B-3401-A293-EDD9F0172E3B}"/>
                  </a:ext>
                </a:extLst>
              </p:cNvPr>
              <p:cNvSpPr/>
              <p:nvPr/>
            </p:nvSpPr>
            <p:spPr>
              <a:xfrm>
                <a:off x="343221" y="6485554"/>
                <a:ext cx="98213" cy="91860"/>
              </a:xfrm>
              <a:custGeom>
                <a:avLst/>
                <a:gdLst>
                  <a:gd name="connsiteX0" fmla="*/ 44605 w 98213"/>
                  <a:gd name="connsiteY0" fmla="*/ 0 h 91860"/>
                  <a:gd name="connsiteX1" fmla="*/ 61148 w 98213"/>
                  <a:gd name="connsiteY1" fmla="*/ 34513 h 91860"/>
                  <a:gd name="connsiteX2" fmla="*/ 98214 w 98213"/>
                  <a:gd name="connsiteY2" fmla="*/ 41603 h 91860"/>
                  <a:gd name="connsiteX3" fmla="*/ 71514 w 98213"/>
                  <a:gd name="connsiteY3" fmla="*/ 57244 h 91860"/>
                  <a:gd name="connsiteX4" fmla="*/ 86801 w 98213"/>
                  <a:gd name="connsiteY4" fmla="*/ 91861 h 91860"/>
                  <a:gd name="connsiteX5" fmla="*/ 53714 w 98213"/>
                  <a:gd name="connsiteY5" fmla="*/ 67149 h 91860"/>
                  <a:gd name="connsiteX6" fmla="*/ 25862 w 98213"/>
                  <a:gd name="connsiteY6" fmla="*/ 81747 h 91860"/>
                  <a:gd name="connsiteX7" fmla="*/ 32249 w 98213"/>
                  <a:gd name="connsiteY7" fmla="*/ 50466 h 91860"/>
                  <a:gd name="connsiteX8" fmla="*/ 0 w 98213"/>
                  <a:gd name="connsiteY8" fmla="*/ 24399 h 91860"/>
                  <a:gd name="connsiteX9" fmla="*/ 36856 w 98213"/>
                  <a:gd name="connsiteY9" fmla="*/ 30238 h 91860"/>
                  <a:gd name="connsiteX10" fmla="*/ 44605 w 98213"/>
                  <a:gd name="connsiteY10" fmla="*/ 0 h 9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860">
                    <a:moveTo>
                      <a:pt x="44605" y="0"/>
                    </a:moveTo>
                    <a:lnTo>
                      <a:pt x="61148" y="34513"/>
                    </a:lnTo>
                    <a:lnTo>
                      <a:pt x="98214" y="41603"/>
                    </a:lnTo>
                    <a:lnTo>
                      <a:pt x="71514" y="57244"/>
                    </a:lnTo>
                    <a:lnTo>
                      <a:pt x="86801" y="91861"/>
                    </a:lnTo>
                    <a:lnTo>
                      <a:pt x="53714" y="67149"/>
                    </a:lnTo>
                    <a:lnTo>
                      <a:pt x="25862" y="81747"/>
                    </a:lnTo>
                    <a:lnTo>
                      <a:pt x="32249" y="50466"/>
                    </a:lnTo>
                    <a:lnTo>
                      <a:pt x="0" y="24399"/>
                    </a:lnTo>
                    <a:lnTo>
                      <a:pt x="36856" y="30238"/>
                    </a:lnTo>
                    <a:lnTo>
                      <a:pt x="44605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59F2EDD-0B7C-3407-7838-80A213E28791}"/>
                  </a:ext>
                </a:extLst>
              </p:cNvPr>
              <p:cNvSpPr/>
              <p:nvPr/>
            </p:nvSpPr>
            <p:spPr>
              <a:xfrm>
                <a:off x="232861" y="6064516"/>
                <a:ext cx="133290" cy="126895"/>
              </a:xfrm>
              <a:custGeom>
                <a:avLst/>
                <a:gdLst>
                  <a:gd name="connsiteX0" fmla="*/ 60834 w 133290"/>
                  <a:gd name="connsiteY0" fmla="*/ 0 h 126895"/>
                  <a:gd name="connsiteX1" fmla="*/ 82822 w 133290"/>
                  <a:gd name="connsiteY1" fmla="*/ 47755 h 126895"/>
                  <a:gd name="connsiteX2" fmla="*/ 133290 w 133290"/>
                  <a:gd name="connsiteY2" fmla="*/ 61102 h 126895"/>
                  <a:gd name="connsiteX3" fmla="*/ 96853 w 133290"/>
                  <a:gd name="connsiteY3" fmla="*/ 79140 h 126895"/>
                  <a:gd name="connsiteX4" fmla="*/ 117270 w 133290"/>
                  <a:gd name="connsiteY4" fmla="*/ 126895 h 126895"/>
                  <a:gd name="connsiteX5" fmla="*/ 72352 w 133290"/>
                  <a:gd name="connsiteY5" fmla="*/ 90610 h 126895"/>
                  <a:gd name="connsiteX6" fmla="*/ 34448 w 133290"/>
                  <a:gd name="connsiteY6" fmla="*/ 107605 h 126895"/>
                  <a:gd name="connsiteX7" fmla="*/ 43348 w 133290"/>
                  <a:gd name="connsiteY7" fmla="*/ 66211 h 126895"/>
                  <a:gd name="connsiteX8" fmla="*/ 0 w 133290"/>
                  <a:gd name="connsiteY8" fmla="*/ 28257 h 126895"/>
                  <a:gd name="connsiteX9" fmla="*/ 49945 w 133290"/>
                  <a:gd name="connsiteY9" fmla="*/ 39622 h 126895"/>
                  <a:gd name="connsiteX10" fmla="*/ 60834 w 133290"/>
                  <a:gd name="connsiteY10" fmla="*/ 0 h 12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895">
                    <a:moveTo>
                      <a:pt x="60834" y="0"/>
                    </a:moveTo>
                    <a:lnTo>
                      <a:pt x="82822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895"/>
                    </a:lnTo>
                    <a:lnTo>
                      <a:pt x="72352" y="90610"/>
                    </a:lnTo>
                    <a:lnTo>
                      <a:pt x="34448" y="107605"/>
                    </a:lnTo>
                    <a:lnTo>
                      <a:pt x="43348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53CC3F0-6FAF-84BB-A7B6-987313DEDBB5}"/>
                  </a:ext>
                </a:extLst>
              </p:cNvPr>
              <p:cNvSpPr/>
              <p:nvPr/>
            </p:nvSpPr>
            <p:spPr>
              <a:xfrm>
                <a:off x="254116" y="6360118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1933 w 115699"/>
                  <a:gd name="connsiteY1" fmla="*/ 41290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879 w 115699"/>
                  <a:gd name="connsiteY4" fmla="*/ 109795 h 109795"/>
                  <a:gd name="connsiteX5" fmla="*/ 62928 w 115699"/>
                  <a:gd name="connsiteY5" fmla="*/ 79766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840 h 109795"/>
                  <a:gd name="connsiteX9" fmla="*/ 43348 w 115699"/>
                  <a:gd name="connsiteY9" fmla="*/ 35660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1933" y="41290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879" y="109795"/>
                    </a:lnTo>
                    <a:lnTo>
                      <a:pt x="62928" y="79766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840"/>
                    </a:lnTo>
                    <a:lnTo>
                      <a:pt x="43348" y="35660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CA8149BC-B534-C367-48CC-39F315EE4087}"/>
                  </a:ext>
                </a:extLst>
              </p:cNvPr>
              <p:cNvSpPr/>
              <p:nvPr/>
            </p:nvSpPr>
            <p:spPr>
              <a:xfrm>
                <a:off x="212758" y="6215810"/>
                <a:ext cx="125646" cy="120221"/>
              </a:xfrm>
              <a:custGeom>
                <a:avLst/>
                <a:gdLst>
                  <a:gd name="connsiteX0" fmla="*/ 57379 w 125646"/>
                  <a:gd name="connsiteY0" fmla="*/ 0 h 120221"/>
                  <a:gd name="connsiteX1" fmla="*/ 78215 w 125646"/>
                  <a:gd name="connsiteY1" fmla="*/ 45253 h 120221"/>
                  <a:gd name="connsiteX2" fmla="*/ 125647 w 125646"/>
                  <a:gd name="connsiteY2" fmla="*/ 56514 h 120221"/>
                  <a:gd name="connsiteX3" fmla="*/ 91303 w 125646"/>
                  <a:gd name="connsiteY3" fmla="*/ 74865 h 120221"/>
                  <a:gd name="connsiteX4" fmla="*/ 110569 w 125646"/>
                  <a:gd name="connsiteY4" fmla="*/ 120222 h 120221"/>
                  <a:gd name="connsiteX5" fmla="*/ 68268 w 125646"/>
                  <a:gd name="connsiteY5" fmla="*/ 86647 h 120221"/>
                  <a:gd name="connsiteX6" fmla="*/ 32459 w 125646"/>
                  <a:gd name="connsiteY6" fmla="*/ 103956 h 120221"/>
                  <a:gd name="connsiteX7" fmla="*/ 40940 w 125646"/>
                  <a:gd name="connsiteY7" fmla="*/ 64021 h 120221"/>
                  <a:gd name="connsiteX8" fmla="*/ 0 w 125646"/>
                  <a:gd name="connsiteY8" fmla="*/ 28882 h 120221"/>
                  <a:gd name="connsiteX9" fmla="*/ 47118 w 125646"/>
                  <a:gd name="connsiteY9" fmla="*/ 38371 h 120221"/>
                  <a:gd name="connsiteX10" fmla="*/ 57379 w 125646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646" h="120221">
                    <a:moveTo>
                      <a:pt x="57379" y="0"/>
                    </a:moveTo>
                    <a:lnTo>
                      <a:pt x="78215" y="45253"/>
                    </a:lnTo>
                    <a:lnTo>
                      <a:pt x="125647" y="56514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268" y="86647"/>
                    </a:lnTo>
                    <a:lnTo>
                      <a:pt x="32459" y="103956"/>
                    </a:lnTo>
                    <a:lnTo>
                      <a:pt x="40940" y="64021"/>
                    </a:lnTo>
                    <a:lnTo>
                      <a:pt x="0" y="28882"/>
                    </a:lnTo>
                    <a:lnTo>
                      <a:pt x="47118" y="38371"/>
                    </a:lnTo>
                    <a:lnTo>
                      <a:pt x="5737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0B02D7AE-A0DB-12D6-54E9-4EC3F44C5C43}"/>
                  </a:ext>
                </a:extLst>
              </p:cNvPr>
              <p:cNvSpPr/>
              <p:nvPr/>
            </p:nvSpPr>
            <p:spPr>
              <a:xfrm>
                <a:off x="560904" y="6575433"/>
                <a:ext cx="83450" cy="74343"/>
              </a:xfrm>
              <a:custGeom>
                <a:avLst/>
                <a:gdLst>
                  <a:gd name="connsiteX0" fmla="*/ 37694 w 83450"/>
                  <a:gd name="connsiteY0" fmla="*/ 0 h 74343"/>
                  <a:gd name="connsiteX1" fmla="*/ 51934 w 83450"/>
                  <a:gd name="connsiteY1" fmla="*/ 27944 h 74343"/>
                  <a:gd name="connsiteX2" fmla="*/ 83450 w 83450"/>
                  <a:gd name="connsiteY2" fmla="*/ 32949 h 74343"/>
                  <a:gd name="connsiteX3" fmla="*/ 61043 w 83450"/>
                  <a:gd name="connsiteY3" fmla="*/ 46295 h 74343"/>
                  <a:gd name="connsiteX4" fmla="*/ 74236 w 83450"/>
                  <a:gd name="connsiteY4" fmla="*/ 74344 h 74343"/>
                  <a:gd name="connsiteX5" fmla="*/ 45861 w 83450"/>
                  <a:gd name="connsiteY5" fmla="*/ 54845 h 74343"/>
                  <a:gd name="connsiteX6" fmla="*/ 22407 w 83450"/>
                  <a:gd name="connsiteY6" fmla="*/ 67462 h 74343"/>
                  <a:gd name="connsiteX7" fmla="*/ 27538 w 83450"/>
                  <a:gd name="connsiteY7" fmla="*/ 41708 h 74343"/>
                  <a:gd name="connsiteX8" fmla="*/ 0 w 83450"/>
                  <a:gd name="connsiteY8" fmla="*/ 20958 h 74343"/>
                  <a:gd name="connsiteX9" fmla="*/ 31307 w 83450"/>
                  <a:gd name="connsiteY9" fmla="*/ 25025 h 74343"/>
                  <a:gd name="connsiteX10" fmla="*/ 37694 w 83450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450" h="74343">
                    <a:moveTo>
                      <a:pt x="37694" y="0"/>
                    </a:moveTo>
                    <a:lnTo>
                      <a:pt x="51934" y="27944"/>
                    </a:lnTo>
                    <a:lnTo>
                      <a:pt x="83450" y="32949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861" y="54845"/>
                    </a:lnTo>
                    <a:lnTo>
                      <a:pt x="22407" y="67462"/>
                    </a:lnTo>
                    <a:lnTo>
                      <a:pt x="27538" y="41708"/>
                    </a:lnTo>
                    <a:lnTo>
                      <a:pt x="0" y="20958"/>
                    </a:lnTo>
                    <a:lnTo>
                      <a:pt x="31307" y="25025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B24A2F8-A15B-6232-D952-3874DDA24DEA}"/>
                  </a:ext>
                </a:extLst>
              </p:cNvPr>
              <p:cNvSpPr/>
              <p:nvPr/>
            </p:nvSpPr>
            <p:spPr>
              <a:xfrm>
                <a:off x="668227" y="6571471"/>
                <a:ext cx="61462" cy="53177"/>
              </a:xfrm>
              <a:custGeom>
                <a:avLst/>
                <a:gdLst>
                  <a:gd name="connsiteX0" fmla="*/ 27642 w 61462"/>
                  <a:gd name="connsiteY0" fmla="*/ 0 h 53177"/>
                  <a:gd name="connsiteX1" fmla="*/ 38322 w 61462"/>
                  <a:gd name="connsiteY1" fmla="*/ 20020 h 53177"/>
                  <a:gd name="connsiteX2" fmla="*/ 61462 w 61462"/>
                  <a:gd name="connsiteY2" fmla="*/ 23460 h 53177"/>
                  <a:gd name="connsiteX3" fmla="*/ 45023 w 61462"/>
                  <a:gd name="connsiteY3" fmla="*/ 33157 h 53177"/>
                  <a:gd name="connsiteX4" fmla="*/ 54761 w 61462"/>
                  <a:gd name="connsiteY4" fmla="*/ 53177 h 53177"/>
                  <a:gd name="connsiteX5" fmla="*/ 33925 w 61462"/>
                  <a:gd name="connsiteY5" fmla="*/ 39309 h 53177"/>
                  <a:gd name="connsiteX6" fmla="*/ 16753 w 61462"/>
                  <a:gd name="connsiteY6" fmla="*/ 48381 h 53177"/>
                  <a:gd name="connsiteX7" fmla="*/ 20418 w 61462"/>
                  <a:gd name="connsiteY7" fmla="*/ 29925 h 53177"/>
                  <a:gd name="connsiteX8" fmla="*/ 0 w 61462"/>
                  <a:gd name="connsiteY8" fmla="*/ 15119 h 53177"/>
                  <a:gd name="connsiteX9" fmla="*/ 23140 w 61462"/>
                  <a:gd name="connsiteY9" fmla="*/ 17934 h 53177"/>
                  <a:gd name="connsiteX10" fmla="*/ 27642 w 61462"/>
                  <a:gd name="connsiteY10" fmla="*/ 0 h 5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177">
                    <a:moveTo>
                      <a:pt x="27642" y="0"/>
                    </a:moveTo>
                    <a:lnTo>
                      <a:pt x="38322" y="20020"/>
                    </a:lnTo>
                    <a:lnTo>
                      <a:pt x="61462" y="23460"/>
                    </a:lnTo>
                    <a:lnTo>
                      <a:pt x="45023" y="33157"/>
                    </a:lnTo>
                    <a:lnTo>
                      <a:pt x="54761" y="53177"/>
                    </a:lnTo>
                    <a:lnTo>
                      <a:pt x="33925" y="39309"/>
                    </a:lnTo>
                    <a:lnTo>
                      <a:pt x="16753" y="48381"/>
                    </a:lnTo>
                    <a:lnTo>
                      <a:pt x="20418" y="29925"/>
                    </a:lnTo>
                    <a:lnTo>
                      <a:pt x="0" y="15119"/>
                    </a:lnTo>
                    <a:lnTo>
                      <a:pt x="23140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FD3A7B3-DBFC-CF72-8C24-1CA46B44D994}"/>
                  </a:ext>
                </a:extLst>
              </p:cNvPr>
              <p:cNvSpPr/>
              <p:nvPr/>
            </p:nvSpPr>
            <p:spPr>
              <a:xfrm>
                <a:off x="746965" y="6536332"/>
                <a:ext cx="61462" cy="51821"/>
              </a:xfrm>
              <a:custGeom>
                <a:avLst/>
                <a:gdLst>
                  <a:gd name="connsiteX0" fmla="*/ 27642 w 61462"/>
                  <a:gd name="connsiteY0" fmla="*/ 0 h 51821"/>
                  <a:gd name="connsiteX1" fmla="*/ 38322 w 61462"/>
                  <a:gd name="connsiteY1" fmla="*/ 19498 h 51821"/>
                  <a:gd name="connsiteX2" fmla="*/ 61462 w 61462"/>
                  <a:gd name="connsiteY2" fmla="*/ 22939 h 51821"/>
                  <a:gd name="connsiteX3" fmla="*/ 45023 w 61462"/>
                  <a:gd name="connsiteY3" fmla="*/ 32323 h 51821"/>
                  <a:gd name="connsiteX4" fmla="*/ 54761 w 61462"/>
                  <a:gd name="connsiteY4" fmla="*/ 51822 h 51821"/>
                  <a:gd name="connsiteX5" fmla="*/ 33925 w 61462"/>
                  <a:gd name="connsiteY5" fmla="*/ 38162 h 51821"/>
                  <a:gd name="connsiteX6" fmla="*/ 16753 w 61462"/>
                  <a:gd name="connsiteY6" fmla="*/ 46921 h 51821"/>
                  <a:gd name="connsiteX7" fmla="*/ 20418 w 61462"/>
                  <a:gd name="connsiteY7" fmla="*/ 28987 h 51821"/>
                  <a:gd name="connsiteX8" fmla="*/ 0 w 61462"/>
                  <a:gd name="connsiteY8" fmla="*/ 14493 h 51821"/>
                  <a:gd name="connsiteX9" fmla="*/ 23140 w 61462"/>
                  <a:gd name="connsiteY9" fmla="*/ 17309 h 51821"/>
                  <a:gd name="connsiteX10" fmla="*/ 27642 w 61462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1821">
                    <a:moveTo>
                      <a:pt x="27642" y="0"/>
                    </a:moveTo>
                    <a:lnTo>
                      <a:pt x="38322" y="19498"/>
                    </a:lnTo>
                    <a:lnTo>
                      <a:pt x="61462" y="22939"/>
                    </a:lnTo>
                    <a:lnTo>
                      <a:pt x="45023" y="32323"/>
                    </a:lnTo>
                    <a:lnTo>
                      <a:pt x="54761" y="51822"/>
                    </a:lnTo>
                    <a:lnTo>
                      <a:pt x="33925" y="38162"/>
                    </a:lnTo>
                    <a:lnTo>
                      <a:pt x="16753" y="46921"/>
                    </a:lnTo>
                    <a:lnTo>
                      <a:pt x="20418" y="28987"/>
                    </a:lnTo>
                    <a:lnTo>
                      <a:pt x="0" y="14493"/>
                    </a:lnTo>
                    <a:lnTo>
                      <a:pt x="23140" y="17309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D19089C8-1E7D-8340-FB9B-B739972CB45D}"/>
                  </a:ext>
                </a:extLst>
              </p:cNvPr>
              <p:cNvSpPr/>
              <p:nvPr/>
            </p:nvSpPr>
            <p:spPr>
              <a:xfrm>
                <a:off x="676918" y="5962437"/>
                <a:ext cx="81565" cy="69651"/>
              </a:xfrm>
              <a:custGeom>
                <a:avLst/>
                <a:gdLst>
                  <a:gd name="connsiteX0" fmla="*/ 36752 w 81565"/>
                  <a:gd name="connsiteY0" fmla="*/ 0 h 69651"/>
                  <a:gd name="connsiteX1" fmla="*/ 50782 w 81565"/>
                  <a:gd name="connsiteY1" fmla="*/ 26380 h 69651"/>
                  <a:gd name="connsiteX2" fmla="*/ 81566 w 81565"/>
                  <a:gd name="connsiteY2" fmla="*/ 36598 h 69651"/>
                  <a:gd name="connsiteX3" fmla="*/ 59682 w 81565"/>
                  <a:gd name="connsiteY3" fmla="*/ 43584 h 69651"/>
                  <a:gd name="connsiteX4" fmla="*/ 72666 w 81565"/>
                  <a:gd name="connsiteY4" fmla="*/ 69652 h 69651"/>
                  <a:gd name="connsiteX5" fmla="*/ 44919 w 81565"/>
                  <a:gd name="connsiteY5" fmla="*/ 47859 h 69651"/>
                  <a:gd name="connsiteX6" fmla="*/ 22093 w 81565"/>
                  <a:gd name="connsiteY6" fmla="*/ 54220 h 69651"/>
                  <a:gd name="connsiteX7" fmla="*/ 27014 w 81565"/>
                  <a:gd name="connsiteY7" fmla="*/ 33366 h 69651"/>
                  <a:gd name="connsiteX8" fmla="*/ 0 w 81565"/>
                  <a:gd name="connsiteY8" fmla="*/ 10635 h 69651"/>
                  <a:gd name="connsiteX9" fmla="*/ 30574 w 81565"/>
                  <a:gd name="connsiteY9" fmla="*/ 19915 h 69651"/>
                  <a:gd name="connsiteX10" fmla="*/ 36752 w 81565"/>
                  <a:gd name="connsiteY10" fmla="*/ 0 h 6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5" h="69651">
                    <a:moveTo>
                      <a:pt x="36752" y="0"/>
                    </a:moveTo>
                    <a:lnTo>
                      <a:pt x="50782" y="26380"/>
                    </a:lnTo>
                    <a:lnTo>
                      <a:pt x="81566" y="36598"/>
                    </a:lnTo>
                    <a:lnTo>
                      <a:pt x="59682" y="43584"/>
                    </a:lnTo>
                    <a:lnTo>
                      <a:pt x="72666" y="69652"/>
                    </a:lnTo>
                    <a:lnTo>
                      <a:pt x="44919" y="47859"/>
                    </a:lnTo>
                    <a:lnTo>
                      <a:pt x="22093" y="54220"/>
                    </a:lnTo>
                    <a:lnTo>
                      <a:pt x="27014" y="33366"/>
                    </a:lnTo>
                    <a:lnTo>
                      <a:pt x="0" y="10635"/>
                    </a:lnTo>
                    <a:lnTo>
                      <a:pt x="30574" y="19915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8701D43E-1BCF-5427-AC3E-004D970016DA}"/>
                  </a:ext>
                </a:extLst>
              </p:cNvPr>
              <p:cNvSpPr/>
              <p:nvPr/>
            </p:nvSpPr>
            <p:spPr>
              <a:xfrm>
                <a:off x="560799" y="5916558"/>
                <a:ext cx="92978" cy="82163"/>
              </a:xfrm>
              <a:custGeom>
                <a:avLst/>
                <a:gdLst>
                  <a:gd name="connsiteX0" fmla="*/ 41987 w 92978"/>
                  <a:gd name="connsiteY0" fmla="*/ 0 h 82163"/>
                  <a:gd name="connsiteX1" fmla="*/ 57902 w 92978"/>
                  <a:gd name="connsiteY1" fmla="*/ 31072 h 82163"/>
                  <a:gd name="connsiteX2" fmla="*/ 92979 w 92978"/>
                  <a:gd name="connsiteY2" fmla="*/ 42750 h 82163"/>
                  <a:gd name="connsiteX3" fmla="*/ 67849 w 92978"/>
                  <a:gd name="connsiteY3" fmla="*/ 51405 h 82163"/>
                  <a:gd name="connsiteX4" fmla="*/ 82508 w 92978"/>
                  <a:gd name="connsiteY4" fmla="*/ 82164 h 82163"/>
                  <a:gd name="connsiteX5" fmla="*/ 50992 w 92978"/>
                  <a:gd name="connsiteY5" fmla="*/ 56722 h 82163"/>
                  <a:gd name="connsiteX6" fmla="*/ 24920 w 92978"/>
                  <a:gd name="connsiteY6" fmla="*/ 64647 h 82163"/>
                  <a:gd name="connsiteX7" fmla="*/ 30679 w 92978"/>
                  <a:gd name="connsiteY7" fmla="*/ 39726 h 82163"/>
                  <a:gd name="connsiteX8" fmla="*/ 0 w 92978"/>
                  <a:gd name="connsiteY8" fmla="*/ 13242 h 82163"/>
                  <a:gd name="connsiteX9" fmla="*/ 34867 w 92978"/>
                  <a:gd name="connsiteY9" fmla="*/ 23773 h 82163"/>
                  <a:gd name="connsiteX10" fmla="*/ 41987 w 92978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978" h="82163">
                    <a:moveTo>
                      <a:pt x="41987" y="0"/>
                    </a:moveTo>
                    <a:lnTo>
                      <a:pt x="57902" y="31072"/>
                    </a:lnTo>
                    <a:lnTo>
                      <a:pt x="92979" y="42750"/>
                    </a:lnTo>
                    <a:lnTo>
                      <a:pt x="67849" y="51405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920" y="64647"/>
                    </a:lnTo>
                    <a:lnTo>
                      <a:pt x="30679" y="39726"/>
                    </a:lnTo>
                    <a:lnTo>
                      <a:pt x="0" y="13242"/>
                    </a:lnTo>
                    <a:lnTo>
                      <a:pt x="34867" y="23773"/>
                    </a:lnTo>
                    <a:lnTo>
                      <a:pt x="41987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24AD6B89-75E1-4B85-0D4E-D82FF53EDBF5}"/>
                  </a:ext>
                </a:extLst>
              </p:cNvPr>
              <p:cNvSpPr/>
              <p:nvPr/>
            </p:nvSpPr>
            <p:spPr>
              <a:xfrm>
                <a:off x="437875" y="5910094"/>
                <a:ext cx="102716" cy="93946"/>
              </a:xfrm>
              <a:custGeom>
                <a:avLst/>
                <a:gdLst>
                  <a:gd name="connsiteX0" fmla="*/ 46489 w 102716"/>
                  <a:gd name="connsiteY0" fmla="*/ 0 h 93946"/>
                  <a:gd name="connsiteX1" fmla="*/ 63975 w 102716"/>
                  <a:gd name="connsiteY1" fmla="*/ 35451 h 93946"/>
                  <a:gd name="connsiteX2" fmla="*/ 102716 w 102716"/>
                  <a:gd name="connsiteY2" fmla="*/ 47859 h 93946"/>
                  <a:gd name="connsiteX3" fmla="*/ 74865 w 102716"/>
                  <a:gd name="connsiteY3" fmla="*/ 58703 h 93946"/>
                  <a:gd name="connsiteX4" fmla="*/ 90884 w 102716"/>
                  <a:gd name="connsiteY4" fmla="*/ 93946 h 93946"/>
                  <a:gd name="connsiteX5" fmla="*/ 56227 w 102716"/>
                  <a:gd name="connsiteY5" fmla="*/ 65481 h 93946"/>
                  <a:gd name="connsiteX6" fmla="*/ 27223 w 102716"/>
                  <a:gd name="connsiteY6" fmla="*/ 75491 h 93946"/>
                  <a:gd name="connsiteX7" fmla="*/ 33715 w 102716"/>
                  <a:gd name="connsiteY7" fmla="*/ 46400 h 93946"/>
                  <a:gd name="connsiteX8" fmla="*/ 0 w 102716"/>
                  <a:gd name="connsiteY8" fmla="*/ 16787 h 93946"/>
                  <a:gd name="connsiteX9" fmla="*/ 38532 w 102716"/>
                  <a:gd name="connsiteY9" fmla="*/ 27736 h 93946"/>
                  <a:gd name="connsiteX10" fmla="*/ 46489 w 102716"/>
                  <a:gd name="connsiteY10" fmla="*/ 0 h 9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716" h="93946">
                    <a:moveTo>
                      <a:pt x="46489" y="0"/>
                    </a:moveTo>
                    <a:lnTo>
                      <a:pt x="63975" y="35451"/>
                    </a:lnTo>
                    <a:lnTo>
                      <a:pt x="102716" y="47859"/>
                    </a:lnTo>
                    <a:lnTo>
                      <a:pt x="74865" y="58703"/>
                    </a:lnTo>
                    <a:lnTo>
                      <a:pt x="90884" y="93946"/>
                    </a:lnTo>
                    <a:lnTo>
                      <a:pt x="56227" y="65481"/>
                    </a:lnTo>
                    <a:lnTo>
                      <a:pt x="27223" y="75491"/>
                    </a:lnTo>
                    <a:lnTo>
                      <a:pt x="33715" y="46400"/>
                    </a:lnTo>
                    <a:lnTo>
                      <a:pt x="0" y="16787"/>
                    </a:lnTo>
                    <a:lnTo>
                      <a:pt x="38532" y="27736"/>
                    </a:lnTo>
                    <a:lnTo>
                      <a:pt x="4648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8">
              <a:extLst>
                <a:ext uri="{FF2B5EF4-FFF2-40B4-BE49-F238E27FC236}">
                  <a16:creationId xmlns:a16="http://schemas.microsoft.com/office/drawing/2014/main" id="{90DDA116-A422-6464-3981-D21D4A866493}"/>
                </a:ext>
              </a:extLst>
            </p:cNvPr>
            <p:cNvGrpSpPr/>
            <p:nvPr/>
          </p:nvGrpSpPr>
          <p:grpSpPr>
            <a:xfrm>
              <a:off x="1201702" y="5910094"/>
              <a:ext cx="1114171" cy="739683"/>
              <a:chOff x="1201702" y="5910094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ECF95B7-C4E8-3A5E-66D7-17D20DA3DE40}"/>
                  </a:ext>
                </a:extLst>
              </p:cNvPr>
              <p:cNvSpPr/>
              <p:nvPr/>
            </p:nvSpPr>
            <p:spPr>
              <a:xfrm>
                <a:off x="1201702" y="5910094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77C779B8-32DC-7A27-ACCE-CCC6253AFFEB}"/>
                  </a:ext>
                </a:extLst>
              </p:cNvPr>
              <p:cNvSpPr/>
              <p:nvPr/>
            </p:nvSpPr>
            <p:spPr>
              <a:xfrm>
                <a:off x="1480114" y="6002580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19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1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0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1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0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19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5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8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69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69 w 557138"/>
                  <a:gd name="connsiteY101" fmla="*/ 77055 h 554710"/>
                  <a:gd name="connsiteX102" fmla="*/ 384269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7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7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7 h 554710"/>
                  <a:gd name="connsiteX113" fmla="*/ 477143 w 557138"/>
                  <a:gd name="connsiteY113" fmla="*/ 147957 h 554710"/>
                  <a:gd name="connsiteX114" fmla="*/ 495257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7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0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69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19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1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0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1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0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19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5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8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69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69" y="77055"/>
                    </a:lnTo>
                    <a:lnTo>
                      <a:pt x="384269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7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7" y="193002"/>
                    </a:lnTo>
                    <a:lnTo>
                      <a:pt x="472222" y="165266"/>
                    </a:lnTo>
                    <a:lnTo>
                      <a:pt x="448873" y="147957"/>
                    </a:lnTo>
                    <a:lnTo>
                      <a:pt x="477143" y="147957"/>
                    </a:lnTo>
                    <a:close/>
                    <a:moveTo>
                      <a:pt x="495257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7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0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69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5481BD0B-4E59-F5BC-30B0-EE8BD8FEF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FD9E2A-F0FF-A687-EB13-2DEAF4CFD4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1696995"/>
            <a:ext cx="5020443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80664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Righ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F9AD291-D0D0-573A-E522-3CE805C2054D}"/>
              </a:ext>
            </a:extLst>
          </p:cNvPr>
          <p:cNvGrpSpPr/>
          <p:nvPr userDrawn="1"/>
        </p:nvGrpSpPr>
        <p:grpSpPr>
          <a:xfrm>
            <a:off x="7041778" y="5443804"/>
            <a:ext cx="5150223" cy="1414197"/>
            <a:chOff x="7041778" y="5443804"/>
            <a:chExt cx="5150223" cy="1414197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5FE9E64-0C45-E919-9149-F76DFD23A595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004987-30EC-773A-0A8E-B13E5803B75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sp>
        <p:nvSpPr>
          <p:cNvPr id="66" name="Picture Placeholder 65">
            <a:extLst>
              <a:ext uri="{FF2B5EF4-FFF2-40B4-BE49-F238E27FC236}">
                <a16:creationId xmlns:a16="http://schemas.microsoft.com/office/drawing/2014/main" id="{23EA9F57-52E3-87CF-357D-EF89368525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/>
          </a:p>
        </p:txBody>
      </p:sp>
      <p:grpSp>
        <p:nvGrpSpPr>
          <p:cNvPr id="8" name="Graphic 10">
            <a:extLst>
              <a:ext uri="{FF2B5EF4-FFF2-40B4-BE49-F238E27FC236}">
                <a16:creationId xmlns:a16="http://schemas.microsoft.com/office/drawing/2014/main" id="{A7AB8CC1-1EE5-21DA-6356-945F723426B8}"/>
              </a:ext>
            </a:extLst>
          </p:cNvPr>
          <p:cNvGrpSpPr/>
          <p:nvPr/>
        </p:nvGrpSpPr>
        <p:grpSpPr>
          <a:xfrm>
            <a:off x="9874974" y="5910094"/>
            <a:ext cx="2103115" cy="739683"/>
            <a:chOff x="9874974" y="5910094"/>
            <a:chExt cx="2103115" cy="739683"/>
          </a:xfrm>
        </p:grpSpPr>
        <p:grpSp>
          <p:nvGrpSpPr>
            <p:cNvPr id="9" name="Graphic 10">
              <a:extLst>
                <a:ext uri="{FF2B5EF4-FFF2-40B4-BE49-F238E27FC236}">
                  <a16:creationId xmlns:a16="http://schemas.microsoft.com/office/drawing/2014/main" id="{51B795D5-54B6-9B13-9691-AE5093B8332A}"/>
                </a:ext>
              </a:extLst>
            </p:cNvPr>
            <p:cNvGrpSpPr/>
            <p:nvPr/>
          </p:nvGrpSpPr>
          <p:grpSpPr>
            <a:xfrm>
              <a:off x="9874974" y="5910094"/>
              <a:ext cx="858794" cy="739683"/>
              <a:chOff x="9874974" y="5910094"/>
              <a:chExt cx="858794" cy="739683"/>
            </a:xfrm>
          </p:grpSpPr>
          <p:grpSp>
            <p:nvGrpSpPr>
              <p:cNvPr id="10" name="Graphic 10">
                <a:extLst>
                  <a:ext uri="{FF2B5EF4-FFF2-40B4-BE49-F238E27FC236}">
                    <a16:creationId xmlns:a16="http://schemas.microsoft.com/office/drawing/2014/main" id="{7895A4A3-704A-F296-D4AA-5BE26B783F4E}"/>
                  </a:ext>
                </a:extLst>
              </p:cNvPr>
              <p:cNvGrpSpPr/>
              <p:nvPr/>
            </p:nvGrpSpPr>
            <p:grpSpPr>
              <a:xfrm>
                <a:off x="10086060" y="6059928"/>
                <a:ext cx="647708" cy="426563"/>
                <a:chOff x="10086060" y="6059928"/>
                <a:chExt cx="647708" cy="426563"/>
              </a:xfrm>
              <a:solidFill>
                <a:srgbClr val="003399"/>
              </a:solidFill>
            </p:grpSpPr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D7BDB546-22BE-68B2-6585-51EA2EAD68DF}"/>
                    </a:ext>
                  </a:extLst>
                </p:cNvPr>
                <p:cNvSpPr/>
                <p:nvPr/>
              </p:nvSpPr>
              <p:spPr>
                <a:xfrm>
                  <a:off x="10086060" y="6090375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7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ECB5195B-4300-A81D-830A-BC2F90D0A19E}"/>
                    </a:ext>
                  </a:extLst>
                </p:cNvPr>
                <p:cNvSpPr/>
                <p:nvPr/>
              </p:nvSpPr>
              <p:spPr>
                <a:xfrm>
                  <a:off x="10165008" y="6090270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7 w 69524"/>
                    <a:gd name="connsiteY6" fmla="*/ 25546 h 88837"/>
                    <a:gd name="connsiteX7" fmla="*/ 20837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7 w 69524"/>
                    <a:gd name="connsiteY14" fmla="*/ 6569 h 88837"/>
                    <a:gd name="connsiteX15" fmla="*/ 69525 w 69524"/>
                    <a:gd name="connsiteY15" fmla="*/ 26484 h 88837"/>
                    <a:gd name="connsiteX16" fmla="*/ 69525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7" y="11470"/>
                        <a:pt x="20837" y="21688"/>
                        <a:pt x="20837" y="25546"/>
                      </a:cubicBezTo>
                      <a:lnTo>
                        <a:pt x="20837" y="84875"/>
                      </a:lnTo>
                      <a:cubicBezTo>
                        <a:pt x="20837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7" y="6569"/>
                      </a:cubicBezTo>
                      <a:cubicBezTo>
                        <a:pt x="69315" y="12721"/>
                        <a:pt x="69525" y="20645"/>
                        <a:pt x="69525" y="26484"/>
                      </a:cubicBezTo>
                      <a:lnTo>
                        <a:pt x="69525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F128735B-4C74-911C-85B5-3D9371E97F04}"/>
                    </a:ext>
                  </a:extLst>
                </p:cNvPr>
                <p:cNvSpPr/>
                <p:nvPr/>
              </p:nvSpPr>
              <p:spPr>
                <a:xfrm>
                  <a:off x="10238616" y="60681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7"/>
                        <a:pt x="15915" y="105520"/>
                      </a:cubicBezTo>
                      <a:cubicBezTo>
                        <a:pt x="11204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618EB30B-23CB-CF1D-9B07-B181237E95D5}"/>
                    </a:ext>
                  </a:extLst>
                </p:cNvPr>
                <p:cNvSpPr/>
                <p:nvPr/>
              </p:nvSpPr>
              <p:spPr>
                <a:xfrm>
                  <a:off x="10287932" y="6090375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4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4" y="61414"/>
                      </a:cubicBezTo>
                      <a:cubicBezTo>
                        <a:pt x="63347" y="57556"/>
                        <a:pt x="64185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0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3BEF4EDB-A7C2-9A65-9172-886E8548F29D}"/>
                    </a:ext>
                  </a:extLst>
                </p:cNvPr>
                <p:cNvSpPr/>
                <p:nvPr/>
              </p:nvSpPr>
              <p:spPr>
                <a:xfrm>
                  <a:off x="10366671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87F24E2E-8AA5-12B2-3BB7-D6FB84982CCA}"/>
                    </a:ext>
                  </a:extLst>
                </p:cNvPr>
                <p:cNvSpPr/>
                <p:nvPr/>
              </p:nvSpPr>
              <p:spPr>
                <a:xfrm>
                  <a:off x="10424573" y="6090375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4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90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7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5398C9AF-160B-86AA-0377-0F47E4058FA0}"/>
                    </a:ext>
                  </a:extLst>
                </p:cNvPr>
                <p:cNvSpPr/>
                <p:nvPr/>
              </p:nvSpPr>
              <p:spPr>
                <a:xfrm>
                  <a:off x="10506976" y="609037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7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9C9BE05E-E13C-090A-553D-420BF0BCBBC0}"/>
                    </a:ext>
                  </a:extLst>
                </p:cNvPr>
                <p:cNvSpPr/>
                <p:nvPr/>
              </p:nvSpPr>
              <p:spPr>
                <a:xfrm>
                  <a:off x="10563936" y="6059928"/>
                  <a:ext cx="22309" cy="119075"/>
                </a:xfrm>
                <a:custGeom>
                  <a:avLst/>
                  <a:gdLst>
                    <a:gd name="connsiteX0" fmla="*/ 11413 w 22309"/>
                    <a:gd name="connsiteY0" fmla="*/ 20541 h 119075"/>
                    <a:gd name="connsiteX1" fmla="*/ 0 w 22309"/>
                    <a:gd name="connsiteY1" fmla="*/ 10531 h 119075"/>
                    <a:gd name="connsiteX2" fmla="*/ 11413 w 22309"/>
                    <a:gd name="connsiteY2" fmla="*/ 0 h 119075"/>
                    <a:gd name="connsiteX3" fmla="*/ 22302 w 22309"/>
                    <a:gd name="connsiteY3" fmla="*/ 10010 h 119075"/>
                    <a:gd name="connsiteX4" fmla="*/ 11413 w 22309"/>
                    <a:gd name="connsiteY4" fmla="*/ 20541 h 119075"/>
                    <a:gd name="connsiteX5" fmla="*/ 21988 w 22309"/>
                    <a:gd name="connsiteY5" fmla="*/ 115426 h 119075"/>
                    <a:gd name="connsiteX6" fmla="*/ 18323 w 22309"/>
                    <a:gd name="connsiteY6" fmla="*/ 119075 h 119075"/>
                    <a:gd name="connsiteX7" fmla="*/ 3770 w 22309"/>
                    <a:gd name="connsiteY7" fmla="*/ 119075 h 119075"/>
                    <a:gd name="connsiteX8" fmla="*/ 942 w 22309"/>
                    <a:gd name="connsiteY8" fmla="*/ 115530 h 119075"/>
                    <a:gd name="connsiteX9" fmla="*/ 942 w 22309"/>
                    <a:gd name="connsiteY9" fmla="*/ 35973 h 119075"/>
                    <a:gd name="connsiteX10" fmla="*/ 4084 w 22309"/>
                    <a:gd name="connsiteY10" fmla="*/ 32428 h 119075"/>
                    <a:gd name="connsiteX11" fmla="*/ 18323 w 22309"/>
                    <a:gd name="connsiteY11" fmla="*/ 32428 h 119075"/>
                    <a:gd name="connsiteX12" fmla="*/ 21988 w 22309"/>
                    <a:gd name="connsiteY12" fmla="*/ 36077 h 119075"/>
                    <a:gd name="connsiteX13" fmla="*/ 21988 w 22309"/>
                    <a:gd name="connsiteY13" fmla="*/ 115321 h 1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5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70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C9D3837E-D8A8-8878-E6BF-4F74AA4CF8B0}"/>
                    </a:ext>
                  </a:extLst>
                </p:cNvPr>
                <p:cNvSpPr/>
                <p:nvPr/>
              </p:nvSpPr>
              <p:spPr>
                <a:xfrm>
                  <a:off x="10595243" y="6090375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4 w 61357"/>
                    <a:gd name="connsiteY12" fmla="*/ 17934 h 90922"/>
                    <a:gd name="connsiteX13" fmla="*/ 50782 w 61357"/>
                    <a:gd name="connsiteY13" fmla="*/ 26171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7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4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4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4" y="11157"/>
                        <a:pt x="58844" y="17934"/>
                      </a:cubicBezTo>
                      <a:cubicBezTo>
                        <a:pt x="58844" y="22626"/>
                        <a:pt x="55494" y="26171"/>
                        <a:pt x="50782" y="26171"/>
                      </a:cubicBezTo>
                      <a:cubicBezTo>
                        <a:pt x="45547" y="26171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4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7" y="32636"/>
                        <a:pt x="33401" y="35139"/>
                      </a:cubicBezTo>
                      <a:lnTo>
                        <a:pt x="41777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76CC5378-D57E-BCC3-4F84-6AEDB3BE5A0B}"/>
                    </a:ext>
                  </a:extLst>
                </p:cNvPr>
                <p:cNvSpPr/>
                <p:nvPr/>
              </p:nvSpPr>
              <p:spPr>
                <a:xfrm>
                  <a:off x="10662987" y="6090375"/>
                  <a:ext cx="70781" cy="90922"/>
                </a:xfrm>
                <a:custGeom>
                  <a:avLst/>
                  <a:gdLst>
                    <a:gd name="connsiteX0" fmla="*/ 17591 w 70781"/>
                    <a:gd name="connsiteY0" fmla="*/ 44940 h 90922"/>
                    <a:gd name="connsiteX1" fmla="*/ 40731 w 70781"/>
                    <a:gd name="connsiteY1" fmla="*/ 72467 h 90922"/>
                    <a:gd name="connsiteX2" fmla="*/ 60729 w 70781"/>
                    <a:gd name="connsiteY2" fmla="*/ 61414 h 90922"/>
                    <a:gd name="connsiteX3" fmla="*/ 66384 w 70781"/>
                    <a:gd name="connsiteY3" fmla="*/ 56618 h 90922"/>
                    <a:gd name="connsiteX4" fmla="*/ 70781 w 70781"/>
                    <a:gd name="connsiteY4" fmla="*/ 61831 h 90922"/>
                    <a:gd name="connsiteX5" fmla="*/ 37590 w 70781"/>
                    <a:gd name="connsiteY5" fmla="*/ 90922 h 90922"/>
                    <a:gd name="connsiteX6" fmla="*/ 0 w 70781"/>
                    <a:gd name="connsiteY6" fmla="*/ 45253 h 90922"/>
                    <a:gd name="connsiteX7" fmla="*/ 37590 w 70781"/>
                    <a:gd name="connsiteY7" fmla="*/ 0 h 90922"/>
                    <a:gd name="connsiteX8" fmla="*/ 69944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1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8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1" y="72467"/>
                      </a:cubicBezTo>
                      <a:cubicBezTo>
                        <a:pt x="49631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4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90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90" y="0"/>
                      </a:cubicBezTo>
                      <a:cubicBezTo>
                        <a:pt x="63766" y="0"/>
                        <a:pt x="69944" y="23356"/>
                        <a:pt x="69944" y="31385"/>
                      </a:cubicBezTo>
                      <a:cubicBezTo>
                        <a:pt x="69944" y="37224"/>
                        <a:pt x="66070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40402CC-9A2A-9106-881C-779D7985858E}"/>
                    </a:ext>
                  </a:extLst>
                </p:cNvPr>
                <p:cNvSpPr/>
                <p:nvPr/>
              </p:nvSpPr>
              <p:spPr>
                <a:xfrm>
                  <a:off x="10086060" y="6242816"/>
                  <a:ext cx="70780" cy="90922"/>
                </a:xfrm>
                <a:custGeom>
                  <a:avLst/>
                  <a:gdLst>
                    <a:gd name="connsiteX0" fmla="*/ 17590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0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7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0" y="45044"/>
                      </a:moveTo>
                      <a:cubicBezTo>
                        <a:pt x="20417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7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7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4D2842E3-3537-88A5-5DF0-1CE20195F276}"/>
                    </a:ext>
                  </a:extLst>
                </p:cNvPr>
                <p:cNvSpPr/>
                <p:nvPr/>
              </p:nvSpPr>
              <p:spPr>
                <a:xfrm>
                  <a:off x="10164694" y="6245214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7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4 w 70048"/>
                    <a:gd name="connsiteY14" fmla="*/ 3545 h 88732"/>
                    <a:gd name="connsiteX15" fmla="*/ 69944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7" y="104"/>
                      </a:lnTo>
                      <a:cubicBezTo>
                        <a:pt x="19790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8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4" y="313"/>
                        <a:pt x="69944" y="3545"/>
                      </a:cubicBezTo>
                      <a:lnTo>
                        <a:pt x="69944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BFF92D2E-AF8A-AA12-CCE0-283F9A87CCAD}"/>
                    </a:ext>
                  </a:extLst>
                </p:cNvPr>
                <p:cNvSpPr/>
                <p:nvPr/>
              </p:nvSpPr>
              <p:spPr>
                <a:xfrm>
                  <a:off x="10247307" y="6243024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7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7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0BA9E968-A31F-3DC7-9658-6DF845BA6847}"/>
                    </a:ext>
                  </a:extLst>
                </p:cNvPr>
                <p:cNvSpPr/>
                <p:nvPr/>
              </p:nvSpPr>
              <p:spPr>
                <a:xfrm>
                  <a:off x="10301753" y="6242920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7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7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0470F3C0-AFBB-A22D-E16F-E055EBE5CC97}"/>
                    </a:ext>
                  </a:extLst>
                </p:cNvPr>
                <p:cNvSpPr/>
                <p:nvPr/>
              </p:nvSpPr>
              <p:spPr>
                <a:xfrm>
                  <a:off x="10391277" y="6243024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09 h 128042"/>
                    <a:gd name="connsiteX13" fmla="*/ 32563 w 72979"/>
                    <a:gd name="connsiteY13" fmla="*/ 77367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09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8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0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09"/>
                      </a:moveTo>
                      <a:cubicBezTo>
                        <a:pt x="26176" y="76846"/>
                        <a:pt x="30574" y="77367"/>
                        <a:pt x="32563" y="77367"/>
                      </a:cubicBezTo>
                      <a:cubicBezTo>
                        <a:pt x="45023" y="77367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09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FD061048-F30D-C387-CC9F-6842B0ED6BFE}"/>
                    </a:ext>
                  </a:extLst>
                </p:cNvPr>
                <p:cNvSpPr/>
                <p:nvPr/>
              </p:nvSpPr>
              <p:spPr>
                <a:xfrm>
                  <a:off x="10470015" y="6242816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5044 h 90922"/>
                    <a:gd name="connsiteX1" fmla="*/ 40731 w 70781"/>
                    <a:gd name="connsiteY1" fmla="*/ 72571 h 90922"/>
                    <a:gd name="connsiteX2" fmla="*/ 60729 w 70781"/>
                    <a:gd name="connsiteY2" fmla="*/ 61519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508 h 90922"/>
                    <a:gd name="connsiteX12" fmla="*/ 34448 w 70781"/>
                    <a:gd name="connsiteY12" fmla="*/ 12617 h 90922"/>
                    <a:gd name="connsiteX13" fmla="*/ 16858 w 70781"/>
                    <a:gd name="connsiteY13" fmla="*/ 34722 h 90922"/>
                    <a:gd name="connsiteX14" fmla="*/ 49107 w 70781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5044"/>
                      </a:moveTo>
                      <a:cubicBezTo>
                        <a:pt x="20418" y="68088"/>
                        <a:pt x="32668" y="72571"/>
                        <a:pt x="40731" y="72571"/>
                      </a:cubicBezTo>
                      <a:cubicBezTo>
                        <a:pt x="49631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CF3B6A25-9C4A-91FB-CC53-BC4D2336DFF3}"/>
                    </a:ext>
                  </a:extLst>
                </p:cNvPr>
                <p:cNvSpPr/>
                <p:nvPr/>
              </p:nvSpPr>
              <p:spPr>
                <a:xfrm>
                  <a:off x="10089620" y="6395465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7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2"/>
                        <a:pt x="19999" y="88837"/>
                        <a:pt x="16857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2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4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56C74A42-5AE3-F583-5FEC-AB41C2F49426}"/>
                    </a:ext>
                  </a:extLst>
                </p:cNvPr>
                <p:cNvSpPr/>
                <p:nvPr/>
              </p:nvSpPr>
              <p:spPr>
                <a:xfrm>
                  <a:off x="10168463" y="6395569"/>
                  <a:ext cx="70781" cy="90922"/>
                </a:xfrm>
                <a:custGeom>
                  <a:avLst/>
                  <a:gdLst>
                    <a:gd name="connsiteX0" fmla="*/ 17590 w 70781"/>
                    <a:gd name="connsiteY0" fmla="*/ 44940 h 90922"/>
                    <a:gd name="connsiteX1" fmla="*/ 40730 w 70781"/>
                    <a:gd name="connsiteY1" fmla="*/ 72467 h 90922"/>
                    <a:gd name="connsiteX2" fmla="*/ 60729 w 70781"/>
                    <a:gd name="connsiteY2" fmla="*/ 61414 h 90922"/>
                    <a:gd name="connsiteX3" fmla="*/ 66383 w 70781"/>
                    <a:gd name="connsiteY3" fmla="*/ 56618 h 90922"/>
                    <a:gd name="connsiteX4" fmla="*/ 70781 w 70781"/>
                    <a:gd name="connsiteY4" fmla="*/ 61831 h 90922"/>
                    <a:gd name="connsiteX5" fmla="*/ 37589 w 70781"/>
                    <a:gd name="connsiteY5" fmla="*/ 90922 h 90922"/>
                    <a:gd name="connsiteX6" fmla="*/ 0 w 70781"/>
                    <a:gd name="connsiteY6" fmla="*/ 45253 h 90922"/>
                    <a:gd name="connsiteX7" fmla="*/ 37589 w 70781"/>
                    <a:gd name="connsiteY7" fmla="*/ 0 h 90922"/>
                    <a:gd name="connsiteX8" fmla="*/ 69943 w 70781"/>
                    <a:gd name="connsiteY8" fmla="*/ 31385 h 90922"/>
                    <a:gd name="connsiteX9" fmla="*/ 64080 w 70781"/>
                    <a:gd name="connsiteY9" fmla="*/ 38058 h 90922"/>
                    <a:gd name="connsiteX10" fmla="*/ 17590 w 70781"/>
                    <a:gd name="connsiteY10" fmla="*/ 44940 h 90922"/>
                    <a:gd name="connsiteX11" fmla="*/ 49002 w 70781"/>
                    <a:gd name="connsiteY11" fmla="*/ 29404 h 90922"/>
                    <a:gd name="connsiteX12" fmla="*/ 34448 w 70781"/>
                    <a:gd name="connsiteY12" fmla="*/ 12512 h 90922"/>
                    <a:gd name="connsiteX13" fmla="*/ 16857 w 70781"/>
                    <a:gd name="connsiteY13" fmla="*/ 34617 h 90922"/>
                    <a:gd name="connsiteX14" fmla="*/ 49107 w 70781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1" h="90922">
                      <a:moveTo>
                        <a:pt x="17590" y="44940"/>
                      </a:moveTo>
                      <a:cubicBezTo>
                        <a:pt x="20417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8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0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7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7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31260916-F197-9CBC-16DF-433706B70B50}"/>
                    </a:ext>
                  </a:extLst>
                </p:cNvPr>
                <p:cNvSpPr/>
                <p:nvPr/>
              </p:nvSpPr>
              <p:spPr>
                <a:xfrm>
                  <a:off x="10238616" y="6373465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4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7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1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4" y="101141"/>
                        <a:pt x="50364" y="105520"/>
                      </a:cubicBezTo>
                      <a:cubicBezTo>
                        <a:pt x="50364" y="110212"/>
                        <a:pt x="40940" y="112923"/>
                        <a:pt x="34239" y="112923"/>
                      </a:cubicBezTo>
                      <a:cubicBezTo>
                        <a:pt x="25130" y="112923"/>
                        <a:pt x="19266" y="109586"/>
                        <a:pt x="15915" y="105520"/>
                      </a:cubicBezTo>
                      <a:cubicBezTo>
                        <a:pt x="11204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7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9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1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773CADBB-56E7-F8A6-E3DF-81B6194DA6FA}"/>
                    </a:ext>
                  </a:extLst>
                </p:cNvPr>
                <p:cNvSpPr/>
                <p:nvPr/>
              </p:nvSpPr>
              <p:spPr>
                <a:xfrm>
                  <a:off x="10282383" y="6397759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0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4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8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2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4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0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4" y="0"/>
                        <a:pt x="60624" y="0"/>
                        <a:pt x="62404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8" y="3337"/>
                      </a:lnTo>
                      <a:cubicBezTo>
                        <a:pt x="98947" y="834"/>
                        <a:pt x="99365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2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8F3B42CE-C717-9E65-7F7F-123BB2E05411}"/>
                    </a:ext>
                  </a:extLst>
                </p:cNvPr>
                <p:cNvSpPr/>
                <p:nvPr/>
              </p:nvSpPr>
              <p:spPr>
                <a:xfrm>
                  <a:off x="10398187" y="6395569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0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4303D675-A4EA-C904-D89E-D51674E10D96}"/>
                    </a:ext>
                  </a:extLst>
                </p:cNvPr>
                <p:cNvSpPr/>
                <p:nvPr/>
              </p:nvSpPr>
              <p:spPr>
                <a:xfrm>
                  <a:off x="10487606" y="6395569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7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7 w 55598"/>
                    <a:gd name="connsiteY10" fmla="*/ 10531 h 88732"/>
                    <a:gd name="connsiteX11" fmla="*/ 20837 w 55598"/>
                    <a:gd name="connsiteY11" fmla="*/ 20541 h 88732"/>
                    <a:gd name="connsiteX12" fmla="*/ 20837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9" y="7924"/>
                        <a:pt x="4817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7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7" y="10531"/>
                      </a:cubicBezTo>
                      <a:cubicBezTo>
                        <a:pt x="21046" y="10531"/>
                        <a:pt x="20837" y="16370"/>
                        <a:pt x="20837" y="20541"/>
                      </a:cubicBezTo>
                      <a:lnTo>
                        <a:pt x="20837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751F3B8-5A72-1E4A-1F3E-664DD14A7067}"/>
                    </a:ext>
                  </a:extLst>
                </p:cNvPr>
                <p:cNvSpPr/>
                <p:nvPr/>
              </p:nvSpPr>
              <p:spPr>
                <a:xfrm>
                  <a:off x="10545613" y="6356364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8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4 w 77167"/>
                    <a:gd name="connsiteY17" fmla="*/ 41291 h 127937"/>
                    <a:gd name="connsiteX18" fmla="*/ 68896 w 77167"/>
                    <a:gd name="connsiteY18" fmla="*/ 41291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8" y="127938"/>
                      </a:cubicBezTo>
                      <a:lnTo>
                        <a:pt x="56332" y="127938"/>
                      </a:lnTo>
                      <a:cubicBezTo>
                        <a:pt x="53191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4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1"/>
                        <a:pt x="57484" y="41291"/>
                      </a:cubicBezTo>
                      <a:lnTo>
                        <a:pt x="68896" y="41291"/>
                      </a:lnTo>
                      <a:cubicBezTo>
                        <a:pt x="69943" y="41291"/>
                        <a:pt x="72247" y="41291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F390982-1671-6A7C-D9A2-CEC0544E4A60}"/>
                  </a:ext>
                </a:extLst>
              </p:cNvPr>
              <p:cNvSpPr/>
              <p:nvPr/>
            </p:nvSpPr>
            <p:spPr>
              <a:xfrm>
                <a:off x="10117158" y="6554058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231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850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418 h 81538"/>
                  <a:gd name="connsiteX9" fmla="*/ 33610 w 89313"/>
                  <a:gd name="connsiteY9" fmla="*/ 27110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231" y="50779"/>
                    </a:lnTo>
                    <a:lnTo>
                      <a:pt x="79157" y="81538"/>
                    </a:lnTo>
                    <a:lnTo>
                      <a:pt x="49002" y="59850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418"/>
                    </a:lnTo>
                    <a:lnTo>
                      <a:pt x="33610" y="27110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E518F69-2713-3A6A-3DEE-A57900621862}"/>
                  </a:ext>
                </a:extLst>
              </p:cNvPr>
              <p:cNvSpPr/>
              <p:nvPr/>
            </p:nvSpPr>
            <p:spPr>
              <a:xfrm>
                <a:off x="9979470" y="5960560"/>
                <a:ext cx="116013" cy="108960"/>
              </a:xfrm>
              <a:custGeom>
                <a:avLst/>
                <a:gdLst>
                  <a:gd name="connsiteX0" fmla="*/ 52772 w 116013"/>
                  <a:gd name="connsiteY0" fmla="*/ 0 h 108960"/>
                  <a:gd name="connsiteX1" fmla="*/ 72142 w 116013"/>
                  <a:gd name="connsiteY1" fmla="*/ 40978 h 108960"/>
                  <a:gd name="connsiteX2" fmla="*/ 116014 w 116013"/>
                  <a:gd name="connsiteY2" fmla="*/ 53907 h 108960"/>
                  <a:gd name="connsiteX3" fmla="*/ 84393 w 116013"/>
                  <a:gd name="connsiteY3" fmla="*/ 67983 h 108960"/>
                  <a:gd name="connsiteX4" fmla="*/ 102298 w 116013"/>
                  <a:gd name="connsiteY4" fmla="*/ 108961 h 108960"/>
                  <a:gd name="connsiteX5" fmla="*/ 63242 w 116013"/>
                  <a:gd name="connsiteY5" fmla="*/ 76846 h 108960"/>
                  <a:gd name="connsiteX6" fmla="*/ 30260 w 116013"/>
                  <a:gd name="connsiteY6" fmla="*/ 89984 h 108960"/>
                  <a:gd name="connsiteX7" fmla="*/ 37904 w 116013"/>
                  <a:gd name="connsiteY7" fmla="*/ 55367 h 108960"/>
                  <a:gd name="connsiteX8" fmla="*/ 0 w 116013"/>
                  <a:gd name="connsiteY8" fmla="*/ 21896 h 108960"/>
                  <a:gd name="connsiteX9" fmla="*/ 43453 w 116013"/>
                  <a:gd name="connsiteY9" fmla="*/ 33053 h 108960"/>
                  <a:gd name="connsiteX10" fmla="*/ 52772 w 116013"/>
                  <a:gd name="connsiteY10" fmla="*/ 0 h 108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960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393" y="67983"/>
                    </a:lnTo>
                    <a:lnTo>
                      <a:pt x="102298" y="108961"/>
                    </a:lnTo>
                    <a:lnTo>
                      <a:pt x="63242" y="76846"/>
                    </a:lnTo>
                    <a:lnTo>
                      <a:pt x="30260" y="89984"/>
                    </a:lnTo>
                    <a:lnTo>
                      <a:pt x="37904" y="55367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D58CAB8-8F87-DCB6-2129-2D2286113720}"/>
                  </a:ext>
                </a:extLst>
              </p:cNvPr>
              <p:cNvSpPr/>
              <p:nvPr/>
            </p:nvSpPr>
            <p:spPr>
              <a:xfrm>
                <a:off x="10005541" y="6485554"/>
                <a:ext cx="98213" cy="91860"/>
              </a:xfrm>
              <a:custGeom>
                <a:avLst/>
                <a:gdLst>
                  <a:gd name="connsiteX0" fmla="*/ 44604 w 98213"/>
                  <a:gd name="connsiteY0" fmla="*/ 0 h 91860"/>
                  <a:gd name="connsiteX1" fmla="*/ 61043 w 98213"/>
                  <a:gd name="connsiteY1" fmla="*/ 34513 h 91860"/>
                  <a:gd name="connsiteX2" fmla="*/ 98214 w 98213"/>
                  <a:gd name="connsiteY2" fmla="*/ 41603 h 91860"/>
                  <a:gd name="connsiteX3" fmla="*/ 71514 w 98213"/>
                  <a:gd name="connsiteY3" fmla="*/ 57244 h 91860"/>
                  <a:gd name="connsiteX4" fmla="*/ 86801 w 98213"/>
                  <a:gd name="connsiteY4" fmla="*/ 91861 h 91860"/>
                  <a:gd name="connsiteX5" fmla="*/ 53609 w 98213"/>
                  <a:gd name="connsiteY5" fmla="*/ 67149 h 91860"/>
                  <a:gd name="connsiteX6" fmla="*/ 25862 w 98213"/>
                  <a:gd name="connsiteY6" fmla="*/ 81747 h 91860"/>
                  <a:gd name="connsiteX7" fmla="*/ 32145 w 98213"/>
                  <a:gd name="connsiteY7" fmla="*/ 50466 h 91860"/>
                  <a:gd name="connsiteX8" fmla="*/ 0 w 98213"/>
                  <a:gd name="connsiteY8" fmla="*/ 24399 h 91860"/>
                  <a:gd name="connsiteX9" fmla="*/ 36751 w 98213"/>
                  <a:gd name="connsiteY9" fmla="*/ 30238 h 91860"/>
                  <a:gd name="connsiteX10" fmla="*/ 44604 w 98213"/>
                  <a:gd name="connsiteY10" fmla="*/ 0 h 9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860">
                    <a:moveTo>
                      <a:pt x="44604" y="0"/>
                    </a:moveTo>
                    <a:lnTo>
                      <a:pt x="61043" y="34513"/>
                    </a:lnTo>
                    <a:lnTo>
                      <a:pt x="98214" y="41603"/>
                    </a:lnTo>
                    <a:lnTo>
                      <a:pt x="71514" y="57244"/>
                    </a:lnTo>
                    <a:lnTo>
                      <a:pt x="86801" y="91861"/>
                    </a:lnTo>
                    <a:lnTo>
                      <a:pt x="53609" y="67149"/>
                    </a:lnTo>
                    <a:lnTo>
                      <a:pt x="25862" y="81747"/>
                    </a:lnTo>
                    <a:lnTo>
                      <a:pt x="32145" y="50466"/>
                    </a:lnTo>
                    <a:lnTo>
                      <a:pt x="0" y="24399"/>
                    </a:lnTo>
                    <a:lnTo>
                      <a:pt x="36751" y="30238"/>
                    </a:lnTo>
                    <a:lnTo>
                      <a:pt x="4460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D9845E6B-DEDA-ACC5-23FB-3D7E1F136922}"/>
                  </a:ext>
                </a:extLst>
              </p:cNvPr>
              <p:cNvSpPr/>
              <p:nvPr/>
            </p:nvSpPr>
            <p:spPr>
              <a:xfrm>
                <a:off x="9895077" y="6064516"/>
                <a:ext cx="133290" cy="126895"/>
              </a:xfrm>
              <a:custGeom>
                <a:avLst/>
                <a:gdLst>
                  <a:gd name="connsiteX0" fmla="*/ 60834 w 133290"/>
                  <a:gd name="connsiteY0" fmla="*/ 0 h 126895"/>
                  <a:gd name="connsiteX1" fmla="*/ 82927 w 133290"/>
                  <a:gd name="connsiteY1" fmla="*/ 47755 h 126895"/>
                  <a:gd name="connsiteX2" fmla="*/ 133290 w 133290"/>
                  <a:gd name="connsiteY2" fmla="*/ 61102 h 126895"/>
                  <a:gd name="connsiteX3" fmla="*/ 96853 w 133290"/>
                  <a:gd name="connsiteY3" fmla="*/ 79140 h 126895"/>
                  <a:gd name="connsiteX4" fmla="*/ 117270 w 133290"/>
                  <a:gd name="connsiteY4" fmla="*/ 126895 h 126895"/>
                  <a:gd name="connsiteX5" fmla="*/ 72456 w 133290"/>
                  <a:gd name="connsiteY5" fmla="*/ 90610 h 126895"/>
                  <a:gd name="connsiteX6" fmla="*/ 34553 w 133290"/>
                  <a:gd name="connsiteY6" fmla="*/ 107605 h 126895"/>
                  <a:gd name="connsiteX7" fmla="*/ 43453 w 133290"/>
                  <a:gd name="connsiteY7" fmla="*/ 66211 h 126895"/>
                  <a:gd name="connsiteX8" fmla="*/ 0 w 133290"/>
                  <a:gd name="connsiteY8" fmla="*/ 28257 h 126895"/>
                  <a:gd name="connsiteX9" fmla="*/ 49945 w 133290"/>
                  <a:gd name="connsiteY9" fmla="*/ 39622 h 126895"/>
                  <a:gd name="connsiteX10" fmla="*/ 60834 w 133290"/>
                  <a:gd name="connsiteY10" fmla="*/ 0 h 12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895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895"/>
                    </a:lnTo>
                    <a:lnTo>
                      <a:pt x="72456" y="90610"/>
                    </a:lnTo>
                    <a:lnTo>
                      <a:pt x="34553" y="107605"/>
                    </a:lnTo>
                    <a:lnTo>
                      <a:pt x="43453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80CF009-EED3-A320-1A4E-A64DB901E410}"/>
                  </a:ext>
                </a:extLst>
              </p:cNvPr>
              <p:cNvSpPr/>
              <p:nvPr/>
            </p:nvSpPr>
            <p:spPr>
              <a:xfrm>
                <a:off x="9916332" y="6360118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2037 w 115699"/>
                  <a:gd name="connsiteY1" fmla="*/ 41290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983 w 115699"/>
                  <a:gd name="connsiteY4" fmla="*/ 109795 h 109795"/>
                  <a:gd name="connsiteX5" fmla="*/ 63033 w 115699"/>
                  <a:gd name="connsiteY5" fmla="*/ 79766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840 h 109795"/>
                  <a:gd name="connsiteX9" fmla="*/ 43453 w 115699"/>
                  <a:gd name="connsiteY9" fmla="*/ 35660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2037" y="41290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983" y="109795"/>
                    </a:lnTo>
                    <a:lnTo>
                      <a:pt x="63033" y="79766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840"/>
                    </a:lnTo>
                    <a:lnTo>
                      <a:pt x="43453" y="35660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2E3056A-D243-8188-F5EF-ECE42885C170}"/>
                  </a:ext>
                </a:extLst>
              </p:cNvPr>
              <p:cNvSpPr/>
              <p:nvPr/>
            </p:nvSpPr>
            <p:spPr>
              <a:xfrm>
                <a:off x="9874974" y="6215810"/>
                <a:ext cx="125751" cy="120221"/>
              </a:xfrm>
              <a:custGeom>
                <a:avLst/>
                <a:gdLst>
                  <a:gd name="connsiteX0" fmla="*/ 57483 w 125751"/>
                  <a:gd name="connsiteY0" fmla="*/ 0 h 120221"/>
                  <a:gd name="connsiteX1" fmla="*/ 78215 w 125751"/>
                  <a:gd name="connsiteY1" fmla="*/ 45253 h 120221"/>
                  <a:gd name="connsiteX2" fmla="*/ 125751 w 125751"/>
                  <a:gd name="connsiteY2" fmla="*/ 56514 h 120221"/>
                  <a:gd name="connsiteX3" fmla="*/ 91303 w 125751"/>
                  <a:gd name="connsiteY3" fmla="*/ 74865 h 120221"/>
                  <a:gd name="connsiteX4" fmla="*/ 110569 w 125751"/>
                  <a:gd name="connsiteY4" fmla="*/ 120222 h 120221"/>
                  <a:gd name="connsiteX5" fmla="*/ 68373 w 125751"/>
                  <a:gd name="connsiteY5" fmla="*/ 86647 h 120221"/>
                  <a:gd name="connsiteX6" fmla="*/ 32563 w 125751"/>
                  <a:gd name="connsiteY6" fmla="*/ 103956 h 120221"/>
                  <a:gd name="connsiteX7" fmla="*/ 41044 w 125751"/>
                  <a:gd name="connsiteY7" fmla="*/ 64021 h 120221"/>
                  <a:gd name="connsiteX8" fmla="*/ 0 w 125751"/>
                  <a:gd name="connsiteY8" fmla="*/ 28882 h 120221"/>
                  <a:gd name="connsiteX9" fmla="*/ 47118 w 125751"/>
                  <a:gd name="connsiteY9" fmla="*/ 38371 h 120221"/>
                  <a:gd name="connsiteX10" fmla="*/ 57483 w 125751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51" h="120221">
                    <a:moveTo>
                      <a:pt x="57483" y="0"/>
                    </a:moveTo>
                    <a:lnTo>
                      <a:pt x="78215" y="45253"/>
                    </a:lnTo>
                    <a:lnTo>
                      <a:pt x="125751" y="56514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373" y="86647"/>
                    </a:lnTo>
                    <a:lnTo>
                      <a:pt x="32563" y="103956"/>
                    </a:lnTo>
                    <a:lnTo>
                      <a:pt x="41044" y="64021"/>
                    </a:lnTo>
                    <a:lnTo>
                      <a:pt x="0" y="28882"/>
                    </a:lnTo>
                    <a:lnTo>
                      <a:pt x="47118" y="38371"/>
                    </a:lnTo>
                    <a:lnTo>
                      <a:pt x="57483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E2D93E67-FC97-A54B-E8FD-8A27A0C228A0}"/>
                  </a:ext>
                </a:extLst>
              </p:cNvPr>
              <p:cNvSpPr/>
              <p:nvPr/>
            </p:nvSpPr>
            <p:spPr>
              <a:xfrm>
                <a:off x="10223120" y="6575433"/>
                <a:ext cx="83554" cy="74343"/>
              </a:xfrm>
              <a:custGeom>
                <a:avLst/>
                <a:gdLst>
                  <a:gd name="connsiteX0" fmla="*/ 37694 w 83554"/>
                  <a:gd name="connsiteY0" fmla="*/ 0 h 74343"/>
                  <a:gd name="connsiteX1" fmla="*/ 52039 w 83554"/>
                  <a:gd name="connsiteY1" fmla="*/ 27944 h 74343"/>
                  <a:gd name="connsiteX2" fmla="*/ 83555 w 83554"/>
                  <a:gd name="connsiteY2" fmla="*/ 32949 h 74343"/>
                  <a:gd name="connsiteX3" fmla="*/ 61043 w 83554"/>
                  <a:gd name="connsiteY3" fmla="*/ 46295 h 74343"/>
                  <a:gd name="connsiteX4" fmla="*/ 74236 w 83554"/>
                  <a:gd name="connsiteY4" fmla="*/ 74344 h 74343"/>
                  <a:gd name="connsiteX5" fmla="*/ 45966 w 83554"/>
                  <a:gd name="connsiteY5" fmla="*/ 54845 h 74343"/>
                  <a:gd name="connsiteX6" fmla="*/ 22512 w 83554"/>
                  <a:gd name="connsiteY6" fmla="*/ 67462 h 74343"/>
                  <a:gd name="connsiteX7" fmla="*/ 27642 w 83554"/>
                  <a:gd name="connsiteY7" fmla="*/ 41708 h 74343"/>
                  <a:gd name="connsiteX8" fmla="*/ 0 w 83554"/>
                  <a:gd name="connsiteY8" fmla="*/ 20958 h 74343"/>
                  <a:gd name="connsiteX9" fmla="*/ 31412 w 83554"/>
                  <a:gd name="connsiteY9" fmla="*/ 25025 h 74343"/>
                  <a:gd name="connsiteX10" fmla="*/ 37694 w 83554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54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555" y="32949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966" y="54845"/>
                    </a:lnTo>
                    <a:lnTo>
                      <a:pt x="22512" y="67462"/>
                    </a:lnTo>
                    <a:lnTo>
                      <a:pt x="27642" y="41708"/>
                    </a:lnTo>
                    <a:lnTo>
                      <a:pt x="0" y="20958"/>
                    </a:lnTo>
                    <a:lnTo>
                      <a:pt x="31412" y="25025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E795DF84-F400-FA87-6895-D4181B674C1F}"/>
                  </a:ext>
                </a:extLst>
              </p:cNvPr>
              <p:cNvSpPr/>
              <p:nvPr/>
            </p:nvSpPr>
            <p:spPr>
              <a:xfrm>
                <a:off x="10330547" y="6571471"/>
                <a:ext cx="61462" cy="53177"/>
              </a:xfrm>
              <a:custGeom>
                <a:avLst/>
                <a:gdLst>
                  <a:gd name="connsiteX0" fmla="*/ 27642 w 61462"/>
                  <a:gd name="connsiteY0" fmla="*/ 0 h 53177"/>
                  <a:gd name="connsiteX1" fmla="*/ 38218 w 61462"/>
                  <a:gd name="connsiteY1" fmla="*/ 20020 h 53177"/>
                  <a:gd name="connsiteX2" fmla="*/ 61462 w 61462"/>
                  <a:gd name="connsiteY2" fmla="*/ 23460 h 53177"/>
                  <a:gd name="connsiteX3" fmla="*/ 44919 w 61462"/>
                  <a:gd name="connsiteY3" fmla="*/ 33157 h 53177"/>
                  <a:gd name="connsiteX4" fmla="*/ 54656 w 61462"/>
                  <a:gd name="connsiteY4" fmla="*/ 53177 h 53177"/>
                  <a:gd name="connsiteX5" fmla="*/ 33820 w 61462"/>
                  <a:gd name="connsiteY5" fmla="*/ 39309 h 53177"/>
                  <a:gd name="connsiteX6" fmla="*/ 16648 w 61462"/>
                  <a:gd name="connsiteY6" fmla="*/ 48381 h 53177"/>
                  <a:gd name="connsiteX7" fmla="*/ 20313 w 61462"/>
                  <a:gd name="connsiteY7" fmla="*/ 29925 h 53177"/>
                  <a:gd name="connsiteX8" fmla="*/ 0 w 61462"/>
                  <a:gd name="connsiteY8" fmla="*/ 15119 h 53177"/>
                  <a:gd name="connsiteX9" fmla="*/ 23035 w 61462"/>
                  <a:gd name="connsiteY9" fmla="*/ 17934 h 53177"/>
                  <a:gd name="connsiteX10" fmla="*/ 27642 w 61462"/>
                  <a:gd name="connsiteY10" fmla="*/ 0 h 5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177">
                    <a:moveTo>
                      <a:pt x="27642" y="0"/>
                    </a:moveTo>
                    <a:lnTo>
                      <a:pt x="38218" y="20020"/>
                    </a:lnTo>
                    <a:lnTo>
                      <a:pt x="61462" y="23460"/>
                    </a:lnTo>
                    <a:lnTo>
                      <a:pt x="44919" y="33157"/>
                    </a:lnTo>
                    <a:lnTo>
                      <a:pt x="54656" y="53177"/>
                    </a:lnTo>
                    <a:lnTo>
                      <a:pt x="33820" y="39309"/>
                    </a:lnTo>
                    <a:lnTo>
                      <a:pt x="16648" y="48381"/>
                    </a:lnTo>
                    <a:lnTo>
                      <a:pt x="20313" y="29925"/>
                    </a:lnTo>
                    <a:lnTo>
                      <a:pt x="0" y="15119"/>
                    </a:lnTo>
                    <a:lnTo>
                      <a:pt x="23035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5C177837-F13A-0880-A2F9-A81DD02A3050}"/>
                  </a:ext>
                </a:extLst>
              </p:cNvPr>
              <p:cNvSpPr/>
              <p:nvPr/>
            </p:nvSpPr>
            <p:spPr>
              <a:xfrm>
                <a:off x="10409286" y="6536332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7 w 61357"/>
                  <a:gd name="connsiteY1" fmla="*/ 19498 h 51821"/>
                  <a:gd name="connsiteX2" fmla="*/ 61357 w 61357"/>
                  <a:gd name="connsiteY2" fmla="*/ 22939 h 51821"/>
                  <a:gd name="connsiteX3" fmla="*/ 44919 w 61357"/>
                  <a:gd name="connsiteY3" fmla="*/ 32323 h 51821"/>
                  <a:gd name="connsiteX4" fmla="*/ 54761 w 61357"/>
                  <a:gd name="connsiteY4" fmla="*/ 51822 h 51821"/>
                  <a:gd name="connsiteX5" fmla="*/ 33925 w 61357"/>
                  <a:gd name="connsiteY5" fmla="*/ 38162 h 51821"/>
                  <a:gd name="connsiteX6" fmla="*/ 16753 w 61357"/>
                  <a:gd name="connsiteY6" fmla="*/ 46921 h 51821"/>
                  <a:gd name="connsiteX7" fmla="*/ 20417 w 61357"/>
                  <a:gd name="connsiteY7" fmla="*/ 28987 h 51821"/>
                  <a:gd name="connsiteX8" fmla="*/ 0 w 61357"/>
                  <a:gd name="connsiteY8" fmla="*/ 14493 h 51821"/>
                  <a:gd name="connsiteX9" fmla="*/ 23035 w 61357"/>
                  <a:gd name="connsiteY9" fmla="*/ 17309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7" y="19498"/>
                    </a:lnTo>
                    <a:lnTo>
                      <a:pt x="61357" y="22939"/>
                    </a:lnTo>
                    <a:lnTo>
                      <a:pt x="44919" y="32323"/>
                    </a:lnTo>
                    <a:lnTo>
                      <a:pt x="54761" y="51822"/>
                    </a:lnTo>
                    <a:lnTo>
                      <a:pt x="33925" y="38162"/>
                    </a:lnTo>
                    <a:lnTo>
                      <a:pt x="16753" y="46921"/>
                    </a:lnTo>
                    <a:lnTo>
                      <a:pt x="20417" y="28987"/>
                    </a:lnTo>
                    <a:lnTo>
                      <a:pt x="0" y="14493"/>
                    </a:lnTo>
                    <a:lnTo>
                      <a:pt x="23035" y="17309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BBC24669-E5F8-B7D3-BDBB-08ABE4A3085D}"/>
                  </a:ext>
                </a:extLst>
              </p:cNvPr>
              <p:cNvSpPr/>
              <p:nvPr/>
            </p:nvSpPr>
            <p:spPr>
              <a:xfrm>
                <a:off x="10339133" y="5962437"/>
                <a:ext cx="81670" cy="69651"/>
              </a:xfrm>
              <a:custGeom>
                <a:avLst/>
                <a:gdLst>
                  <a:gd name="connsiteX0" fmla="*/ 36752 w 81670"/>
                  <a:gd name="connsiteY0" fmla="*/ 0 h 69651"/>
                  <a:gd name="connsiteX1" fmla="*/ 50887 w 81670"/>
                  <a:gd name="connsiteY1" fmla="*/ 26380 h 69651"/>
                  <a:gd name="connsiteX2" fmla="*/ 81671 w 81670"/>
                  <a:gd name="connsiteY2" fmla="*/ 36598 h 69651"/>
                  <a:gd name="connsiteX3" fmla="*/ 59682 w 81670"/>
                  <a:gd name="connsiteY3" fmla="*/ 43584 h 69651"/>
                  <a:gd name="connsiteX4" fmla="*/ 72666 w 81670"/>
                  <a:gd name="connsiteY4" fmla="*/ 69652 h 69651"/>
                  <a:gd name="connsiteX5" fmla="*/ 45024 w 81670"/>
                  <a:gd name="connsiteY5" fmla="*/ 47859 h 69651"/>
                  <a:gd name="connsiteX6" fmla="*/ 22093 w 81670"/>
                  <a:gd name="connsiteY6" fmla="*/ 54220 h 69651"/>
                  <a:gd name="connsiteX7" fmla="*/ 27014 w 81670"/>
                  <a:gd name="connsiteY7" fmla="*/ 33366 h 69651"/>
                  <a:gd name="connsiteX8" fmla="*/ 0 w 81670"/>
                  <a:gd name="connsiteY8" fmla="*/ 10635 h 69651"/>
                  <a:gd name="connsiteX9" fmla="*/ 30679 w 81670"/>
                  <a:gd name="connsiteY9" fmla="*/ 19915 h 69651"/>
                  <a:gd name="connsiteX10" fmla="*/ 36752 w 81670"/>
                  <a:gd name="connsiteY10" fmla="*/ 0 h 6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670" h="69651">
                    <a:moveTo>
                      <a:pt x="36752" y="0"/>
                    </a:moveTo>
                    <a:lnTo>
                      <a:pt x="50887" y="26380"/>
                    </a:lnTo>
                    <a:lnTo>
                      <a:pt x="81671" y="36598"/>
                    </a:lnTo>
                    <a:lnTo>
                      <a:pt x="59682" y="43584"/>
                    </a:lnTo>
                    <a:lnTo>
                      <a:pt x="72666" y="69652"/>
                    </a:lnTo>
                    <a:lnTo>
                      <a:pt x="45024" y="47859"/>
                    </a:lnTo>
                    <a:lnTo>
                      <a:pt x="22093" y="54220"/>
                    </a:lnTo>
                    <a:lnTo>
                      <a:pt x="27014" y="33366"/>
                    </a:lnTo>
                    <a:lnTo>
                      <a:pt x="0" y="10635"/>
                    </a:lnTo>
                    <a:lnTo>
                      <a:pt x="30679" y="19915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3B5CF3D9-FB3F-2ED6-3E4F-7B5189E7CD2B}"/>
                  </a:ext>
                </a:extLst>
              </p:cNvPr>
              <p:cNvSpPr/>
              <p:nvPr/>
            </p:nvSpPr>
            <p:spPr>
              <a:xfrm>
                <a:off x="10223120" y="5916558"/>
                <a:ext cx="92873" cy="82163"/>
              </a:xfrm>
              <a:custGeom>
                <a:avLst/>
                <a:gdLst>
                  <a:gd name="connsiteX0" fmla="*/ 41882 w 92873"/>
                  <a:gd name="connsiteY0" fmla="*/ 0 h 82163"/>
                  <a:gd name="connsiteX1" fmla="*/ 57797 w 92873"/>
                  <a:gd name="connsiteY1" fmla="*/ 31072 h 82163"/>
                  <a:gd name="connsiteX2" fmla="*/ 92874 w 92873"/>
                  <a:gd name="connsiteY2" fmla="*/ 42750 h 82163"/>
                  <a:gd name="connsiteX3" fmla="*/ 67849 w 92873"/>
                  <a:gd name="connsiteY3" fmla="*/ 51405 h 82163"/>
                  <a:gd name="connsiteX4" fmla="*/ 82508 w 92873"/>
                  <a:gd name="connsiteY4" fmla="*/ 82164 h 82163"/>
                  <a:gd name="connsiteX5" fmla="*/ 50992 w 92873"/>
                  <a:gd name="connsiteY5" fmla="*/ 56722 h 82163"/>
                  <a:gd name="connsiteX6" fmla="*/ 24815 w 92873"/>
                  <a:gd name="connsiteY6" fmla="*/ 64647 h 82163"/>
                  <a:gd name="connsiteX7" fmla="*/ 30574 w 92873"/>
                  <a:gd name="connsiteY7" fmla="*/ 39726 h 82163"/>
                  <a:gd name="connsiteX8" fmla="*/ 0 w 92873"/>
                  <a:gd name="connsiteY8" fmla="*/ 13242 h 82163"/>
                  <a:gd name="connsiteX9" fmla="*/ 34867 w 92873"/>
                  <a:gd name="connsiteY9" fmla="*/ 23773 h 82163"/>
                  <a:gd name="connsiteX10" fmla="*/ 41882 w 92873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873" h="82163">
                    <a:moveTo>
                      <a:pt x="41882" y="0"/>
                    </a:moveTo>
                    <a:lnTo>
                      <a:pt x="57797" y="31072"/>
                    </a:lnTo>
                    <a:lnTo>
                      <a:pt x="92874" y="42750"/>
                    </a:lnTo>
                    <a:lnTo>
                      <a:pt x="67849" y="51405"/>
                    </a:lnTo>
                    <a:lnTo>
                      <a:pt x="82508" y="82164"/>
                    </a:lnTo>
                    <a:lnTo>
                      <a:pt x="50992" y="56722"/>
                    </a:lnTo>
                    <a:lnTo>
                      <a:pt x="24815" y="64647"/>
                    </a:lnTo>
                    <a:lnTo>
                      <a:pt x="30574" y="39726"/>
                    </a:lnTo>
                    <a:lnTo>
                      <a:pt x="0" y="13242"/>
                    </a:lnTo>
                    <a:lnTo>
                      <a:pt x="34867" y="23773"/>
                    </a:lnTo>
                    <a:lnTo>
                      <a:pt x="4188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631195B6-102D-993F-1E25-0DA8FA4B22D2}"/>
                  </a:ext>
                </a:extLst>
              </p:cNvPr>
              <p:cNvSpPr/>
              <p:nvPr/>
            </p:nvSpPr>
            <p:spPr>
              <a:xfrm>
                <a:off x="10100091" y="5910094"/>
                <a:ext cx="102820" cy="93946"/>
              </a:xfrm>
              <a:custGeom>
                <a:avLst/>
                <a:gdLst>
                  <a:gd name="connsiteX0" fmla="*/ 46594 w 102820"/>
                  <a:gd name="connsiteY0" fmla="*/ 0 h 93946"/>
                  <a:gd name="connsiteX1" fmla="*/ 63975 w 102820"/>
                  <a:gd name="connsiteY1" fmla="*/ 35451 h 93946"/>
                  <a:gd name="connsiteX2" fmla="*/ 102821 w 102820"/>
                  <a:gd name="connsiteY2" fmla="*/ 47859 h 93946"/>
                  <a:gd name="connsiteX3" fmla="*/ 74969 w 102820"/>
                  <a:gd name="connsiteY3" fmla="*/ 58703 h 93946"/>
                  <a:gd name="connsiteX4" fmla="*/ 90989 w 102820"/>
                  <a:gd name="connsiteY4" fmla="*/ 93946 h 93946"/>
                  <a:gd name="connsiteX5" fmla="*/ 56227 w 102820"/>
                  <a:gd name="connsiteY5" fmla="*/ 65481 h 93946"/>
                  <a:gd name="connsiteX6" fmla="*/ 27224 w 102820"/>
                  <a:gd name="connsiteY6" fmla="*/ 75491 h 93946"/>
                  <a:gd name="connsiteX7" fmla="*/ 33820 w 102820"/>
                  <a:gd name="connsiteY7" fmla="*/ 46400 h 93946"/>
                  <a:gd name="connsiteX8" fmla="*/ 0 w 102820"/>
                  <a:gd name="connsiteY8" fmla="*/ 16787 h 93946"/>
                  <a:gd name="connsiteX9" fmla="*/ 38532 w 102820"/>
                  <a:gd name="connsiteY9" fmla="*/ 27736 h 93946"/>
                  <a:gd name="connsiteX10" fmla="*/ 46594 w 102820"/>
                  <a:gd name="connsiteY10" fmla="*/ 0 h 9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820" h="93946">
                    <a:moveTo>
                      <a:pt x="46594" y="0"/>
                    </a:moveTo>
                    <a:lnTo>
                      <a:pt x="63975" y="35451"/>
                    </a:lnTo>
                    <a:lnTo>
                      <a:pt x="102821" y="47859"/>
                    </a:lnTo>
                    <a:lnTo>
                      <a:pt x="74969" y="58703"/>
                    </a:lnTo>
                    <a:lnTo>
                      <a:pt x="90989" y="93946"/>
                    </a:lnTo>
                    <a:lnTo>
                      <a:pt x="56227" y="65481"/>
                    </a:lnTo>
                    <a:lnTo>
                      <a:pt x="27224" y="75491"/>
                    </a:lnTo>
                    <a:lnTo>
                      <a:pt x="33820" y="46400"/>
                    </a:lnTo>
                    <a:lnTo>
                      <a:pt x="0" y="16787"/>
                    </a:lnTo>
                    <a:lnTo>
                      <a:pt x="38532" y="27736"/>
                    </a:lnTo>
                    <a:lnTo>
                      <a:pt x="465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47" name="Graphic 10">
              <a:extLst>
                <a:ext uri="{FF2B5EF4-FFF2-40B4-BE49-F238E27FC236}">
                  <a16:creationId xmlns:a16="http://schemas.microsoft.com/office/drawing/2014/main" id="{5C7A430D-F9E4-B9E5-17FD-44A37E5C8516}"/>
                </a:ext>
              </a:extLst>
            </p:cNvPr>
            <p:cNvGrpSpPr/>
            <p:nvPr/>
          </p:nvGrpSpPr>
          <p:grpSpPr>
            <a:xfrm>
              <a:off x="10863918" y="5910094"/>
              <a:ext cx="1114171" cy="739683"/>
              <a:chOff x="10863918" y="5910094"/>
              <a:chExt cx="1114171" cy="739683"/>
            </a:xfrm>
          </p:grpSpPr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3229C19-68D9-3CB9-B1E1-60D92592C485}"/>
                  </a:ext>
                </a:extLst>
              </p:cNvPr>
              <p:cNvSpPr/>
              <p:nvPr/>
            </p:nvSpPr>
            <p:spPr>
              <a:xfrm>
                <a:off x="10863918" y="5910094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B32CAF7F-8337-E516-A77B-555350C2E814}"/>
                  </a:ext>
                </a:extLst>
              </p:cNvPr>
              <p:cNvSpPr/>
              <p:nvPr/>
            </p:nvSpPr>
            <p:spPr>
              <a:xfrm>
                <a:off x="11142434" y="6002580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20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2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1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2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1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20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6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9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70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70 w 557138"/>
                  <a:gd name="connsiteY101" fmla="*/ 77055 h 554710"/>
                  <a:gd name="connsiteX102" fmla="*/ 384270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8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8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7 h 554710"/>
                  <a:gd name="connsiteX113" fmla="*/ 477143 w 557138"/>
                  <a:gd name="connsiteY113" fmla="*/ 147957 h 554710"/>
                  <a:gd name="connsiteX114" fmla="*/ 495258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8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1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70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20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2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1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2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1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20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6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9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70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70" y="77055"/>
                    </a:lnTo>
                    <a:lnTo>
                      <a:pt x="384270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8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8" y="193002"/>
                    </a:lnTo>
                    <a:lnTo>
                      <a:pt x="472222" y="165266"/>
                    </a:lnTo>
                    <a:lnTo>
                      <a:pt x="448873" y="147957"/>
                    </a:lnTo>
                    <a:lnTo>
                      <a:pt x="477143" y="147957"/>
                    </a:lnTo>
                    <a:close/>
                    <a:moveTo>
                      <a:pt x="495258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8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1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70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DD24F3D-D1BF-528A-C6C4-E172F66BC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6FAF12-0C9E-F4C1-CE36-476CDB17CD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1696995"/>
            <a:ext cx="5020443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Add text and resize text box after background image is added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61985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582B41-3A74-DB20-2BAE-CB7687FC1A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4520533"/>
            <a:ext cx="12192000" cy="233792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Thank you</a:t>
            </a:r>
            <a:endParaRPr lang="en-GR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532746C-A6FA-B659-9F39-542E1F4CE9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0320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/>
              <a:t>Click to insert your logo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Follow us @EEN_EU</a:t>
            </a:r>
          </a:p>
        </p:txBody>
      </p:sp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>
                <a:solidFill>
                  <a:srgbClr val="006BA6"/>
                </a:solidFill>
              </a:rPr>
              <a:t>#EENCanHelp</a:t>
            </a:r>
          </a:p>
        </p:txBody>
      </p:sp>
    </p:spTree>
    <p:extLst>
      <p:ext uri="{BB962C8B-B14F-4D97-AF65-F5344CB8AC3E}">
        <p14:creationId xmlns:p14="http://schemas.microsoft.com/office/powerpoint/2010/main" val="39355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with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D98B53E9-2311-6A46-455F-CE758E9F97F7}"/>
              </a:ext>
            </a:extLst>
          </p:cNvPr>
          <p:cNvGrpSpPr/>
          <p:nvPr/>
        </p:nvGrpSpPr>
        <p:grpSpPr>
          <a:xfrm>
            <a:off x="0" y="0"/>
            <a:ext cx="12198146" cy="5309170"/>
            <a:chOff x="0" y="1663734"/>
            <a:chExt cx="12198146" cy="530917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A4770E-0025-44E9-2F70-64485287EAB5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1B9007F-C67C-764B-457D-604B67F1B6C2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54883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section title</a:t>
            </a:r>
            <a:endParaRPr lang="en-GR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3D9497-8DBB-E230-5012-36B426C939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64" y="4763123"/>
            <a:ext cx="12197080" cy="210053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9" h="21025">
                <a:moveTo>
                  <a:pt x="3" y="21025"/>
                </a:moveTo>
                <a:lnTo>
                  <a:pt x="21609" y="21002"/>
                </a:lnTo>
                <a:cubicBezTo>
                  <a:pt x="21598" y="1402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14966"/>
                  <a:pt x="3" y="2102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7C6A36B-71F5-85DB-4EC9-6D64FDE860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3A28F04-8CDC-C671-8F08-48430C5287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9657025-A186-98E9-B82C-30C3E99EF1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6F9856A0-6724-7D7F-3BD7-EC24560B4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 lIns="36000" r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  <a:endParaRPr lang="en-GR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D3D6E6-5017-AA86-D88E-70AB4F0D9B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119" y="177012"/>
            <a:ext cx="1606549" cy="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88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&amp; Contac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582B41-3A74-DB20-2BAE-CB7687FC1A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4520533"/>
            <a:ext cx="12192000" cy="233792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Thank you</a:t>
            </a:r>
            <a:endParaRPr lang="en-GR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532746C-A6FA-B659-9F39-542E1F4CE9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0320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/>
              <a:t>Click to insert your logo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693906"/>
            <a:ext cx="9144000" cy="41567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Follow us @EEN_EU</a:t>
            </a:r>
          </a:p>
        </p:txBody>
      </p:sp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>
                <a:solidFill>
                  <a:srgbClr val="006BA6"/>
                </a:solidFill>
              </a:rPr>
              <a:t>#EENCanHelp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B658AC4-A939-92C0-2175-3C3C70E46A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340021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Name Surname</a:t>
            </a:r>
            <a:endParaRPr lang="en-GR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A1F5215E-859B-0D19-DD1C-8B2212CBBA1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8241" y="3400214"/>
            <a:ext cx="921798" cy="9217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A</a:t>
            </a:r>
            <a:r>
              <a:rPr lang="en-GR"/>
              <a:t>dd photo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4E4371-98CB-AC29-2D53-6D816E77D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364064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Position</a:t>
            </a:r>
            <a:endParaRPr lang="en-GR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1AE8B25-7512-F594-8C23-0A42966E77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9238" y="388107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Company</a:t>
            </a:r>
            <a:endParaRPr lang="en-GR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DE65A49-BB64-CE82-E2E9-0A56A8E152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09238" y="4121503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Contact details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8019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&amp;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582B41-3A74-DB20-2BAE-CB7687FC1A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4520533"/>
            <a:ext cx="12192000" cy="233792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Thank you</a:t>
            </a:r>
            <a:endParaRPr lang="en-GR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532746C-A6FA-B659-9F39-542E1F4CE9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0320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/>
              <a:t>Click to insert your logo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693906"/>
            <a:ext cx="9144000" cy="41567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Follow us @EEN_EU</a:t>
            </a:r>
          </a:p>
        </p:txBody>
      </p:sp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>
                <a:solidFill>
                  <a:srgbClr val="006BA6"/>
                </a:solidFill>
              </a:rPr>
              <a:t>#EENCanHelp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B658AC4-A939-92C0-2175-3C3C70E46A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234" y="340021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Name Surname</a:t>
            </a:r>
            <a:endParaRPr lang="en-GR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4E4371-98CB-AC29-2D53-6D816E77D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9234" y="364064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Position</a:t>
            </a:r>
            <a:endParaRPr lang="en-GR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1AE8B25-7512-F594-8C23-0A42966E77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234" y="388107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Company</a:t>
            </a:r>
            <a:endParaRPr lang="en-GR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DE65A49-BB64-CE82-E2E9-0A56A8E152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9234" y="4121503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Contact details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787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8DD4F363-1248-633C-FB5C-9159E6193876}"/>
              </a:ext>
            </a:extLst>
          </p:cNvPr>
          <p:cNvGrpSpPr/>
          <p:nvPr userDrawn="1"/>
        </p:nvGrpSpPr>
        <p:grpSpPr>
          <a:xfrm flipV="1">
            <a:off x="0" y="1548830"/>
            <a:ext cx="12198146" cy="5309170"/>
            <a:chOff x="0" y="1663734"/>
            <a:chExt cx="12198146" cy="530917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FCEE51-D32E-697B-E0D4-D61D4EE8EA26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152A864-E8D3-F9DB-5607-45A60423A5A3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42900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section title</a:t>
            </a:r>
            <a:endParaRPr lang="en-GR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697017"/>
            <a:ext cx="9144000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  <a:endParaRPr lang="en-GR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E0D7A55-3081-905F-F7C5-CFB8068D6A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" y="-2855"/>
            <a:ext cx="12193692" cy="209544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3" h="20974">
                <a:moveTo>
                  <a:pt x="6" y="0"/>
                </a:moveTo>
                <a:lnTo>
                  <a:pt x="21603" y="4"/>
                </a:lnTo>
                <a:cubicBezTo>
                  <a:pt x="21603" y="1623"/>
                  <a:pt x="21599" y="17434"/>
                  <a:pt x="21589" y="20974"/>
                </a:cubicBezTo>
                <a:cubicBezTo>
                  <a:pt x="13419" y="18601"/>
                  <a:pt x="6985" y="13036"/>
                  <a:pt x="8" y="17065"/>
                </a:cubicBezTo>
                <a:cubicBezTo>
                  <a:pt x="-9" y="15243"/>
                  <a:pt x="6" y="3316"/>
                  <a:pt x="6" y="0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  <a:p>
            <a:endParaRPr lang="en-GR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B23156C-084E-FAE2-C86F-28D3FFCE9C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9086" y="6100510"/>
            <a:ext cx="1606549" cy="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with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8DD4F363-1248-633C-FB5C-9159E6193876}"/>
              </a:ext>
            </a:extLst>
          </p:cNvPr>
          <p:cNvGrpSpPr/>
          <p:nvPr userDrawn="1"/>
        </p:nvGrpSpPr>
        <p:grpSpPr>
          <a:xfrm flipV="1">
            <a:off x="0" y="1548830"/>
            <a:ext cx="12198146" cy="5309170"/>
            <a:chOff x="0" y="1663734"/>
            <a:chExt cx="12198146" cy="530917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FCEE51-D32E-697B-E0D4-D61D4EE8EA26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152A864-E8D3-F9DB-5607-45A60423A5A3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42900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section title</a:t>
            </a:r>
            <a:endParaRPr lang="en-GR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697017"/>
            <a:ext cx="9144000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  <a:endParaRPr lang="en-GR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E0D7A55-3081-905F-F7C5-CFB8068D6A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" y="-2855"/>
            <a:ext cx="12193692" cy="209544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3" h="20974">
                <a:moveTo>
                  <a:pt x="6" y="0"/>
                </a:moveTo>
                <a:lnTo>
                  <a:pt x="21603" y="4"/>
                </a:lnTo>
                <a:cubicBezTo>
                  <a:pt x="21603" y="1623"/>
                  <a:pt x="21599" y="17434"/>
                  <a:pt x="21589" y="20974"/>
                </a:cubicBezTo>
                <a:cubicBezTo>
                  <a:pt x="13419" y="18601"/>
                  <a:pt x="6985" y="13036"/>
                  <a:pt x="8" y="17065"/>
                </a:cubicBezTo>
                <a:cubicBezTo>
                  <a:pt x="-9" y="15243"/>
                  <a:pt x="6" y="3316"/>
                  <a:pt x="6" y="0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  <a:p>
            <a:endParaRPr lang="en-GR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3AB58D-2650-D511-F6F0-01D8723331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C59FBD4-FF49-C3FF-AEF9-42F76101E2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4632876"/>
            <a:ext cx="2225124" cy="222512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C32088F-82E9-A921-6159-8C2CF4766D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91183" y="4632876"/>
            <a:ext cx="2225124" cy="222512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804F4B1-B6B8-B041-BC1D-064C528C58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500" y="6100510"/>
            <a:ext cx="1606549" cy="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3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Blu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4D4774-7350-45EA-623F-B6B448F549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2"/>
            <a:ext cx="10980000" cy="3764939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C04BCE-96EF-B837-CD59-601434E7B0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21D5C66-9D6E-B16B-60DE-EBB0CA8CB4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2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Whit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4D4774-7350-45EA-623F-B6B448F549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2"/>
            <a:ext cx="10980000" cy="3764939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C04BCE-96EF-B837-CD59-601434E7B0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pic>
        <p:nvPicPr>
          <p:cNvPr id="2" name="Content Placeholder 7">
            <a:extLst>
              <a:ext uri="{FF2B5EF4-FFF2-40B4-BE49-F238E27FC236}">
                <a16:creationId xmlns:a16="http://schemas.microsoft.com/office/drawing/2014/main" id="{32E6198D-AF67-4A00-E163-A574861ADD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4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Blue Curv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63AEF28A-EF7F-0CA3-9F26-A75AF58DE2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9596" y="4749269"/>
            <a:ext cx="12206111" cy="211082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28"/>
              <a:gd name="connsiteX1" fmla="*/ 21623 w 21623"/>
              <a:gd name="connsiteY1" fmla="*/ 21084 h 21128"/>
              <a:gd name="connsiteX2" fmla="*/ 21615 w 21623"/>
              <a:gd name="connsiteY2" fmla="*/ 0 h 21128"/>
              <a:gd name="connsiteX3" fmla="*/ 0 w 21623"/>
              <a:gd name="connsiteY3" fmla="*/ 1471 h 21128"/>
              <a:gd name="connsiteX4" fmla="*/ 0 w 21623"/>
              <a:gd name="connsiteY4" fmla="*/ 21107 h 21128"/>
              <a:gd name="connsiteX0" fmla="*/ 2 w 21625"/>
              <a:gd name="connsiteY0" fmla="*/ 21107 h 21128"/>
              <a:gd name="connsiteX1" fmla="*/ 21625 w 21625"/>
              <a:gd name="connsiteY1" fmla="*/ 21084 h 21128"/>
              <a:gd name="connsiteX2" fmla="*/ 21617 w 21625"/>
              <a:gd name="connsiteY2" fmla="*/ 0 h 21128"/>
              <a:gd name="connsiteX3" fmla="*/ 2 w 21625"/>
              <a:gd name="connsiteY3" fmla="*/ 1471 h 21128"/>
              <a:gd name="connsiteX4" fmla="*/ 2 w 21625"/>
              <a:gd name="connsiteY4" fmla="*/ 21107 h 2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5" h="21128">
                <a:moveTo>
                  <a:pt x="2" y="21107"/>
                </a:moveTo>
                <a:cubicBezTo>
                  <a:pt x="13" y="21164"/>
                  <a:pt x="14417" y="21092"/>
                  <a:pt x="21625" y="21084"/>
                </a:cubicBezTo>
                <a:cubicBezTo>
                  <a:pt x="21614" y="14105"/>
                  <a:pt x="21628" y="6979"/>
                  <a:pt x="21617" y="0"/>
                </a:cubicBezTo>
                <a:cubicBezTo>
                  <a:pt x="17992" y="156"/>
                  <a:pt x="6122" y="3940"/>
                  <a:pt x="2" y="1471"/>
                </a:cubicBezTo>
                <a:cubicBezTo>
                  <a:pt x="-4" y="7497"/>
                  <a:pt x="3" y="21161"/>
                  <a:pt x="2" y="21107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42BA9-90CD-6FF8-C238-B91022C13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3"/>
            <a:ext cx="10980000" cy="2273643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BDDB2C-7B17-5221-BAEA-E9956821D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3216FA8-65BE-F231-1BAB-DD8AE089AB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White Curv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63AEF28A-EF7F-0CA3-9F26-A75AF58DE2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9596" y="4749269"/>
            <a:ext cx="12206111" cy="211082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28"/>
              <a:gd name="connsiteX1" fmla="*/ 21623 w 21623"/>
              <a:gd name="connsiteY1" fmla="*/ 21084 h 21128"/>
              <a:gd name="connsiteX2" fmla="*/ 21615 w 21623"/>
              <a:gd name="connsiteY2" fmla="*/ 0 h 21128"/>
              <a:gd name="connsiteX3" fmla="*/ 0 w 21623"/>
              <a:gd name="connsiteY3" fmla="*/ 1471 h 21128"/>
              <a:gd name="connsiteX4" fmla="*/ 0 w 21623"/>
              <a:gd name="connsiteY4" fmla="*/ 21107 h 21128"/>
              <a:gd name="connsiteX0" fmla="*/ 2 w 21625"/>
              <a:gd name="connsiteY0" fmla="*/ 21107 h 21128"/>
              <a:gd name="connsiteX1" fmla="*/ 21625 w 21625"/>
              <a:gd name="connsiteY1" fmla="*/ 21084 h 21128"/>
              <a:gd name="connsiteX2" fmla="*/ 21617 w 21625"/>
              <a:gd name="connsiteY2" fmla="*/ 0 h 21128"/>
              <a:gd name="connsiteX3" fmla="*/ 2 w 21625"/>
              <a:gd name="connsiteY3" fmla="*/ 1471 h 21128"/>
              <a:gd name="connsiteX4" fmla="*/ 2 w 21625"/>
              <a:gd name="connsiteY4" fmla="*/ 21107 h 2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5" h="21128">
                <a:moveTo>
                  <a:pt x="2" y="21107"/>
                </a:moveTo>
                <a:cubicBezTo>
                  <a:pt x="13" y="21164"/>
                  <a:pt x="14417" y="21092"/>
                  <a:pt x="21625" y="21084"/>
                </a:cubicBezTo>
                <a:cubicBezTo>
                  <a:pt x="21614" y="14105"/>
                  <a:pt x="21628" y="6979"/>
                  <a:pt x="21617" y="0"/>
                </a:cubicBezTo>
                <a:cubicBezTo>
                  <a:pt x="17992" y="156"/>
                  <a:pt x="6122" y="3940"/>
                  <a:pt x="2" y="1471"/>
                </a:cubicBezTo>
                <a:cubicBezTo>
                  <a:pt x="-4" y="7497"/>
                  <a:pt x="3" y="21161"/>
                  <a:pt x="2" y="21107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42BA9-90CD-6FF8-C238-B91022C13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3"/>
            <a:ext cx="10980000" cy="2273643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BDDB2C-7B17-5221-BAEA-E9956821D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pic>
        <p:nvPicPr>
          <p:cNvPr id="2" name="Content Placeholder 7">
            <a:extLst>
              <a:ext uri="{FF2B5EF4-FFF2-40B4-BE49-F238E27FC236}">
                <a16:creationId xmlns:a16="http://schemas.microsoft.com/office/drawing/2014/main" id="{D44D3FAA-1807-5C44-9008-1AB6810BCF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102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4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Left">
    <p:bg>
      <p:bgPr>
        <a:solidFill>
          <a:srgbClr val="FF0000">
            <a:alpha val="34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4DE7A6-2C92-E18F-E8D3-61200DE8115E}"/>
              </a:ext>
            </a:extLst>
          </p:cNvPr>
          <p:cNvGrpSpPr/>
          <p:nvPr userDrawn="1"/>
        </p:nvGrpSpPr>
        <p:grpSpPr>
          <a:xfrm flipH="1" flipV="1">
            <a:off x="0" y="0"/>
            <a:ext cx="5150223" cy="1414197"/>
            <a:chOff x="7041778" y="5443804"/>
            <a:chExt cx="5150223" cy="141419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5CC5777-42EE-1BA3-6909-DFD25D05248D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E22DBA7-5174-0579-A4C5-51077B52D314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/>
            </a:p>
          </p:txBody>
        </p:sp>
      </p:grpSp>
      <p:grpSp>
        <p:nvGrpSpPr>
          <p:cNvPr id="11" name="Graphic 7">
            <a:extLst>
              <a:ext uri="{FF2B5EF4-FFF2-40B4-BE49-F238E27FC236}">
                <a16:creationId xmlns:a16="http://schemas.microsoft.com/office/drawing/2014/main" id="{F1C44548-0EBA-3EC9-18CC-E59F4E28BA1A}"/>
              </a:ext>
            </a:extLst>
          </p:cNvPr>
          <p:cNvGrpSpPr/>
          <p:nvPr/>
        </p:nvGrpSpPr>
        <p:grpSpPr>
          <a:xfrm>
            <a:off x="212758" y="214239"/>
            <a:ext cx="2103116" cy="739683"/>
            <a:chOff x="212758" y="214239"/>
            <a:chExt cx="2103116" cy="739683"/>
          </a:xfrm>
        </p:grpSpPr>
        <p:grpSp>
          <p:nvGrpSpPr>
            <p:cNvPr id="12" name="Graphic 7">
              <a:extLst>
                <a:ext uri="{FF2B5EF4-FFF2-40B4-BE49-F238E27FC236}">
                  <a16:creationId xmlns:a16="http://schemas.microsoft.com/office/drawing/2014/main" id="{F3752230-03CF-C447-31B9-B71A513731B2}"/>
                </a:ext>
              </a:extLst>
            </p:cNvPr>
            <p:cNvGrpSpPr/>
            <p:nvPr/>
          </p:nvGrpSpPr>
          <p:grpSpPr>
            <a:xfrm>
              <a:off x="212758" y="214239"/>
              <a:ext cx="858795" cy="739683"/>
              <a:chOff x="212758" y="214239"/>
              <a:chExt cx="858795" cy="739683"/>
            </a:xfrm>
          </p:grpSpPr>
          <p:grpSp>
            <p:nvGrpSpPr>
              <p:cNvPr id="13" name="Graphic 7">
                <a:extLst>
                  <a:ext uri="{FF2B5EF4-FFF2-40B4-BE49-F238E27FC236}">
                    <a16:creationId xmlns:a16="http://schemas.microsoft.com/office/drawing/2014/main" id="{D1690DDA-A018-B7D8-94D4-2975FACB763F}"/>
                  </a:ext>
                </a:extLst>
              </p:cNvPr>
              <p:cNvGrpSpPr/>
              <p:nvPr/>
            </p:nvGrpSpPr>
            <p:grpSpPr>
              <a:xfrm>
                <a:off x="423844" y="363969"/>
                <a:ext cx="647708" cy="426668"/>
                <a:chOff x="423844" y="363969"/>
                <a:chExt cx="647708" cy="426668"/>
              </a:xfrm>
              <a:solidFill>
                <a:srgbClr val="003399"/>
              </a:solidFill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62B3998B-5D8D-D3BF-805F-C4B776C22029}"/>
                    </a:ext>
                  </a:extLst>
                </p:cNvPr>
                <p:cNvSpPr/>
                <p:nvPr/>
              </p:nvSpPr>
              <p:spPr>
                <a:xfrm>
                  <a:off x="423844" y="3944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88D59FC4-85D9-7059-412E-44153A0021E5}"/>
                    </a:ext>
                  </a:extLst>
                </p:cNvPr>
                <p:cNvSpPr/>
                <p:nvPr/>
              </p:nvSpPr>
              <p:spPr>
                <a:xfrm>
                  <a:off x="502687" y="394312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1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C3C21BE2-558F-3CB5-1803-94A9CE466DE2}"/>
                    </a:ext>
                  </a:extLst>
                </p:cNvPr>
                <p:cNvSpPr/>
                <p:nvPr/>
              </p:nvSpPr>
              <p:spPr>
                <a:xfrm>
                  <a:off x="576400" y="372311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6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7"/>
                        <a:pt x="15915" y="105520"/>
                      </a:cubicBezTo>
                      <a:cubicBezTo>
                        <a:pt x="11203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568523B-6CC5-3F85-88D6-7623ACB8B591}"/>
                    </a:ext>
                  </a:extLst>
                </p:cNvPr>
                <p:cNvSpPr/>
                <p:nvPr/>
              </p:nvSpPr>
              <p:spPr>
                <a:xfrm>
                  <a:off x="625612" y="394416"/>
                  <a:ext cx="70780" cy="90922"/>
                </a:xfrm>
                <a:custGeom>
                  <a:avLst/>
                  <a:gdLst>
                    <a:gd name="connsiteX0" fmla="*/ 17486 w 70780"/>
                    <a:gd name="connsiteY0" fmla="*/ 44940 h 90922"/>
                    <a:gd name="connsiteX1" fmla="*/ 40626 w 70780"/>
                    <a:gd name="connsiteY1" fmla="*/ 72467 h 90922"/>
                    <a:gd name="connsiteX2" fmla="*/ 60625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8897 w 70780"/>
                    <a:gd name="connsiteY11" fmla="*/ 29404 h 90922"/>
                    <a:gd name="connsiteX12" fmla="*/ 34343 w 70780"/>
                    <a:gd name="connsiteY12" fmla="*/ 12512 h 90922"/>
                    <a:gd name="connsiteX13" fmla="*/ 16753 w 70780"/>
                    <a:gd name="connsiteY13" fmla="*/ 34617 h 90922"/>
                    <a:gd name="connsiteX14" fmla="*/ 49002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5" y="61414"/>
                      </a:cubicBezTo>
                      <a:cubicBezTo>
                        <a:pt x="63347" y="57556"/>
                        <a:pt x="64184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1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81F7505E-E1E3-8F89-F0DD-F55E15176724}"/>
                    </a:ext>
                  </a:extLst>
                </p:cNvPr>
                <p:cNvSpPr/>
                <p:nvPr/>
              </p:nvSpPr>
              <p:spPr>
                <a:xfrm>
                  <a:off x="704350" y="394416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7E62C0BB-BA1D-3549-777C-D71A33B67393}"/>
                    </a:ext>
                  </a:extLst>
                </p:cNvPr>
                <p:cNvSpPr/>
                <p:nvPr/>
              </p:nvSpPr>
              <p:spPr>
                <a:xfrm>
                  <a:off x="762357" y="394416"/>
                  <a:ext cx="72979" cy="128042"/>
                </a:xfrm>
                <a:custGeom>
                  <a:avLst/>
                  <a:gdLst>
                    <a:gd name="connsiteX0" fmla="*/ 105 w 72979"/>
                    <a:gd name="connsiteY0" fmla="*/ 21688 h 128042"/>
                    <a:gd name="connsiteX1" fmla="*/ 2094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732 w 72979"/>
                    <a:gd name="connsiteY12" fmla="*/ 73510 h 128042"/>
                    <a:gd name="connsiteX13" fmla="*/ 32668 w 72979"/>
                    <a:gd name="connsiteY13" fmla="*/ 77368 h 128042"/>
                    <a:gd name="connsiteX14" fmla="*/ 51829 w 72979"/>
                    <a:gd name="connsiteY14" fmla="*/ 44940 h 128042"/>
                    <a:gd name="connsiteX15" fmla="*/ 31202 w 72979"/>
                    <a:gd name="connsiteY15" fmla="*/ 12199 h 128042"/>
                    <a:gd name="connsiteX16" fmla="*/ 20836 w 72979"/>
                    <a:gd name="connsiteY16" fmla="*/ 23878 h 128042"/>
                    <a:gd name="connsiteX17" fmla="*/ 20836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8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BC926C68-06FD-9ADF-F8DC-4C099FDF81C4}"/>
                    </a:ext>
                  </a:extLst>
                </p:cNvPr>
                <p:cNvSpPr/>
                <p:nvPr/>
              </p:nvSpPr>
              <p:spPr>
                <a:xfrm>
                  <a:off x="844656" y="394416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1C1B5ADC-72A5-A856-AABB-F22719D75995}"/>
                    </a:ext>
                  </a:extLst>
                </p:cNvPr>
                <p:cNvSpPr/>
                <p:nvPr/>
              </p:nvSpPr>
              <p:spPr>
                <a:xfrm>
                  <a:off x="901720" y="363969"/>
                  <a:ext cx="22309" cy="119074"/>
                </a:xfrm>
                <a:custGeom>
                  <a:avLst/>
                  <a:gdLst>
                    <a:gd name="connsiteX0" fmla="*/ 11413 w 22309"/>
                    <a:gd name="connsiteY0" fmla="*/ 20541 h 119074"/>
                    <a:gd name="connsiteX1" fmla="*/ 0 w 22309"/>
                    <a:gd name="connsiteY1" fmla="*/ 10531 h 119074"/>
                    <a:gd name="connsiteX2" fmla="*/ 11413 w 22309"/>
                    <a:gd name="connsiteY2" fmla="*/ 0 h 119074"/>
                    <a:gd name="connsiteX3" fmla="*/ 22302 w 22309"/>
                    <a:gd name="connsiteY3" fmla="*/ 10010 h 119074"/>
                    <a:gd name="connsiteX4" fmla="*/ 11413 w 22309"/>
                    <a:gd name="connsiteY4" fmla="*/ 20541 h 119074"/>
                    <a:gd name="connsiteX5" fmla="*/ 21988 w 22309"/>
                    <a:gd name="connsiteY5" fmla="*/ 115426 h 119074"/>
                    <a:gd name="connsiteX6" fmla="*/ 18323 w 22309"/>
                    <a:gd name="connsiteY6" fmla="*/ 119075 h 119074"/>
                    <a:gd name="connsiteX7" fmla="*/ 3769 w 22309"/>
                    <a:gd name="connsiteY7" fmla="*/ 119075 h 119074"/>
                    <a:gd name="connsiteX8" fmla="*/ 942 w 22309"/>
                    <a:gd name="connsiteY8" fmla="*/ 115530 h 119074"/>
                    <a:gd name="connsiteX9" fmla="*/ 942 w 22309"/>
                    <a:gd name="connsiteY9" fmla="*/ 35973 h 119074"/>
                    <a:gd name="connsiteX10" fmla="*/ 4084 w 22309"/>
                    <a:gd name="connsiteY10" fmla="*/ 32428 h 119074"/>
                    <a:gd name="connsiteX11" fmla="*/ 18323 w 22309"/>
                    <a:gd name="connsiteY11" fmla="*/ 32428 h 119074"/>
                    <a:gd name="connsiteX12" fmla="*/ 21988 w 22309"/>
                    <a:gd name="connsiteY12" fmla="*/ 36077 h 119074"/>
                    <a:gd name="connsiteX13" fmla="*/ 21988 w 22309"/>
                    <a:gd name="connsiteY13" fmla="*/ 115321 h 119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309" h="119074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69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B9F23CFF-A9FF-D540-D376-04C6F6134F76}"/>
                    </a:ext>
                  </a:extLst>
                </p:cNvPr>
                <p:cNvSpPr/>
                <p:nvPr/>
              </p:nvSpPr>
              <p:spPr>
                <a:xfrm>
                  <a:off x="932923" y="394416"/>
                  <a:ext cx="61357" cy="90922"/>
                </a:xfrm>
                <a:custGeom>
                  <a:avLst/>
                  <a:gdLst>
                    <a:gd name="connsiteX0" fmla="*/ 41568 w 61357"/>
                    <a:gd name="connsiteY0" fmla="*/ 38892 h 90922"/>
                    <a:gd name="connsiteX1" fmla="*/ 61357 w 61357"/>
                    <a:gd name="connsiteY1" fmla="*/ 64647 h 90922"/>
                    <a:gd name="connsiteX2" fmla="*/ 31202 w 61357"/>
                    <a:gd name="connsiteY2" fmla="*/ 90922 h 90922"/>
                    <a:gd name="connsiteX3" fmla="*/ 0 w 61357"/>
                    <a:gd name="connsiteY3" fmla="*/ 70694 h 90922"/>
                    <a:gd name="connsiteX4" fmla="*/ 8586 w 61357"/>
                    <a:gd name="connsiteY4" fmla="*/ 61623 h 90922"/>
                    <a:gd name="connsiteX5" fmla="*/ 18009 w 61357"/>
                    <a:gd name="connsiteY5" fmla="*/ 68192 h 90922"/>
                    <a:gd name="connsiteX6" fmla="*/ 31726 w 61357"/>
                    <a:gd name="connsiteY6" fmla="*/ 78202 h 90922"/>
                    <a:gd name="connsiteX7" fmla="*/ 42301 w 61357"/>
                    <a:gd name="connsiteY7" fmla="*/ 67879 h 90922"/>
                    <a:gd name="connsiteX8" fmla="*/ 36961 w 61357"/>
                    <a:gd name="connsiteY8" fmla="*/ 57556 h 90922"/>
                    <a:gd name="connsiteX9" fmla="*/ 20208 w 61357"/>
                    <a:gd name="connsiteY9" fmla="*/ 49006 h 90922"/>
                    <a:gd name="connsiteX10" fmla="*/ 1780 w 61357"/>
                    <a:gd name="connsiteY10" fmla="*/ 24607 h 90922"/>
                    <a:gd name="connsiteX11" fmla="*/ 30993 w 61357"/>
                    <a:gd name="connsiteY11" fmla="*/ 0 h 90922"/>
                    <a:gd name="connsiteX12" fmla="*/ 58845 w 61357"/>
                    <a:gd name="connsiteY12" fmla="*/ 17934 h 90922"/>
                    <a:gd name="connsiteX13" fmla="*/ 50782 w 61357"/>
                    <a:gd name="connsiteY13" fmla="*/ 26172 h 90922"/>
                    <a:gd name="connsiteX14" fmla="*/ 41568 w 61357"/>
                    <a:gd name="connsiteY14" fmla="*/ 19290 h 90922"/>
                    <a:gd name="connsiteX15" fmla="*/ 30155 w 61357"/>
                    <a:gd name="connsiteY15" fmla="*/ 11053 h 90922"/>
                    <a:gd name="connsiteX16" fmla="*/ 20103 w 61357"/>
                    <a:gd name="connsiteY16" fmla="*/ 21062 h 90922"/>
                    <a:gd name="connsiteX17" fmla="*/ 33401 w 61357"/>
                    <a:gd name="connsiteY17" fmla="*/ 35139 h 90922"/>
                    <a:gd name="connsiteX18" fmla="*/ 41778 w 61357"/>
                    <a:gd name="connsiteY18" fmla="*/ 38997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357" h="90922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5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5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5" y="11157"/>
                        <a:pt x="58845" y="17934"/>
                      </a:cubicBezTo>
                      <a:cubicBezTo>
                        <a:pt x="58845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5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8" y="32636"/>
                        <a:pt x="33401" y="35139"/>
                      </a:cubicBezTo>
                      <a:lnTo>
                        <a:pt x="41778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D4A3C582-2B00-6C6D-9E5B-E917CC7074BD}"/>
                    </a:ext>
                  </a:extLst>
                </p:cNvPr>
                <p:cNvSpPr/>
                <p:nvPr/>
              </p:nvSpPr>
              <p:spPr>
                <a:xfrm>
                  <a:off x="1000772" y="394416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36716E72-875D-9F25-ACA7-E94C7B0D397E}"/>
                    </a:ext>
                  </a:extLst>
                </p:cNvPr>
                <p:cNvSpPr/>
                <p:nvPr/>
              </p:nvSpPr>
              <p:spPr>
                <a:xfrm>
                  <a:off x="423844" y="546961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BC4D6E55-5B2F-3476-78BE-BBC228C67E45}"/>
                    </a:ext>
                  </a:extLst>
                </p:cNvPr>
                <p:cNvSpPr/>
                <p:nvPr/>
              </p:nvSpPr>
              <p:spPr>
                <a:xfrm>
                  <a:off x="502373" y="549255"/>
                  <a:ext cx="70048" cy="88732"/>
                </a:xfrm>
                <a:custGeom>
                  <a:avLst/>
                  <a:gdLst>
                    <a:gd name="connsiteX0" fmla="*/ 70048 w 70048"/>
                    <a:gd name="connsiteY0" fmla="*/ 65794 h 88732"/>
                    <a:gd name="connsiteX1" fmla="*/ 63452 w 70048"/>
                    <a:gd name="connsiteY1" fmla="*/ 82164 h 88732"/>
                    <a:gd name="connsiteX2" fmla="*/ 34448 w 70048"/>
                    <a:gd name="connsiteY2" fmla="*/ 88733 h 88732"/>
                    <a:gd name="connsiteX3" fmla="*/ 0 w 70048"/>
                    <a:gd name="connsiteY3" fmla="*/ 61519 h 88732"/>
                    <a:gd name="connsiteX4" fmla="*/ 0 w 70048"/>
                    <a:gd name="connsiteY4" fmla="*/ 3232 h 88732"/>
                    <a:gd name="connsiteX5" fmla="*/ 3560 w 70048"/>
                    <a:gd name="connsiteY5" fmla="*/ 104 h 88732"/>
                    <a:gd name="connsiteX6" fmla="*/ 17276 w 70048"/>
                    <a:gd name="connsiteY6" fmla="*/ 104 h 88732"/>
                    <a:gd name="connsiteX7" fmla="*/ 20941 w 70048"/>
                    <a:gd name="connsiteY7" fmla="*/ 3441 h 88732"/>
                    <a:gd name="connsiteX8" fmla="*/ 20941 w 70048"/>
                    <a:gd name="connsiteY8" fmla="*/ 59433 h 88732"/>
                    <a:gd name="connsiteX9" fmla="*/ 35495 w 70048"/>
                    <a:gd name="connsiteY9" fmla="*/ 74969 h 88732"/>
                    <a:gd name="connsiteX10" fmla="*/ 49107 w 70048"/>
                    <a:gd name="connsiteY10" fmla="*/ 61414 h 88732"/>
                    <a:gd name="connsiteX11" fmla="*/ 49107 w 70048"/>
                    <a:gd name="connsiteY11" fmla="*/ 3545 h 88732"/>
                    <a:gd name="connsiteX12" fmla="*/ 52667 w 70048"/>
                    <a:gd name="connsiteY12" fmla="*/ 0 h 88732"/>
                    <a:gd name="connsiteX13" fmla="*/ 65965 w 70048"/>
                    <a:gd name="connsiteY13" fmla="*/ 0 h 88732"/>
                    <a:gd name="connsiteX14" fmla="*/ 69943 w 70048"/>
                    <a:gd name="connsiteY14" fmla="*/ 3545 h 88732"/>
                    <a:gd name="connsiteX15" fmla="*/ 69943 w 70048"/>
                    <a:gd name="connsiteY15" fmla="*/ 6589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048" h="88732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6" y="104"/>
                      </a:lnTo>
                      <a:cubicBezTo>
                        <a:pt x="19789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7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3" y="313"/>
                        <a:pt x="69943" y="3545"/>
                      </a:cubicBezTo>
                      <a:lnTo>
                        <a:pt x="69943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0D7C284D-5B78-3895-AB88-7789B693161C}"/>
                    </a:ext>
                  </a:extLst>
                </p:cNvPr>
                <p:cNvSpPr/>
                <p:nvPr/>
              </p:nvSpPr>
              <p:spPr>
                <a:xfrm>
                  <a:off x="585091" y="547065"/>
                  <a:ext cx="55703" cy="88732"/>
                </a:xfrm>
                <a:custGeom>
                  <a:avLst/>
                  <a:gdLst>
                    <a:gd name="connsiteX0" fmla="*/ 20941 w 55703"/>
                    <a:gd name="connsiteY0" fmla="*/ 85188 h 88732"/>
                    <a:gd name="connsiteX1" fmla="*/ 17381 w 55703"/>
                    <a:gd name="connsiteY1" fmla="*/ 88733 h 88732"/>
                    <a:gd name="connsiteX2" fmla="*/ 3665 w 55703"/>
                    <a:gd name="connsiteY2" fmla="*/ 88733 h 88732"/>
                    <a:gd name="connsiteX3" fmla="*/ 0 w 55703"/>
                    <a:gd name="connsiteY3" fmla="*/ 85188 h 88732"/>
                    <a:gd name="connsiteX4" fmla="*/ 0 w 55703"/>
                    <a:gd name="connsiteY4" fmla="*/ 15328 h 88732"/>
                    <a:gd name="connsiteX5" fmla="*/ 4921 w 55703"/>
                    <a:gd name="connsiteY5" fmla="*/ 5839 h 88732"/>
                    <a:gd name="connsiteX6" fmla="*/ 35600 w 55703"/>
                    <a:gd name="connsiteY6" fmla="*/ 0 h 88732"/>
                    <a:gd name="connsiteX7" fmla="*/ 55703 w 55703"/>
                    <a:gd name="connsiteY7" fmla="*/ 12512 h 88732"/>
                    <a:gd name="connsiteX8" fmla="*/ 46803 w 55703"/>
                    <a:gd name="connsiteY8" fmla="*/ 21584 h 88732"/>
                    <a:gd name="connsiteX9" fmla="*/ 38218 w 55703"/>
                    <a:gd name="connsiteY9" fmla="*/ 15223 h 88732"/>
                    <a:gd name="connsiteX10" fmla="*/ 29841 w 55703"/>
                    <a:gd name="connsiteY10" fmla="*/ 10531 h 88732"/>
                    <a:gd name="connsiteX11" fmla="*/ 20941 w 55703"/>
                    <a:gd name="connsiteY11" fmla="*/ 20541 h 88732"/>
                    <a:gd name="connsiteX12" fmla="*/ 20941 w 55703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703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8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C910A2F2-8794-7279-B485-EB2C34C9232E}"/>
                    </a:ext>
                  </a:extLst>
                </p:cNvPr>
                <p:cNvSpPr/>
                <p:nvPr/>
              </p:nvSpPr>
              <p:spPr>
                <a:xfrm>
                  <a:off x="639433" y="547065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9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E3BE48CA-CDD4-3A43-2815-491F6A37B785}"/>
                    </a:ext>
                  </a:extLst>
                </p:cNvPr>
                <p:cNvSpPr/>
                <p:nvPr/>
              </p:nvSpPr>
              <p:spPr>
                <a:xfrm>
                  <a:off x="729061" y="547065"/>
                  <a:ext cx="72979" cy="128042"/>
                </a:xfrm>
                <a:custGeom>
                  <a:avLst/>
                  <a:gdLst>
                    <a:gd name="connsiteX0" fmla="*/ 0 w 72979"/>
                    <a:gd name="connsiteY0" fmla="*/ 21688 h 128042"/>
                    <a:gd name="connsiteX1" fmla="*/ 1989 w 72979"/>
                    <a:gd name="connsiteY1" fmla="*/ 10010 h 128042"/>
                    <a:gd name="connsiteX2" fmla="*/ 33925 w 72979"/>
                    <a:gd name="connsiteY2" fmla="*/ 0 h 128042"/>
                    <a:gd name="connsiteX3" fmla="*/ 61776 w 72979"/>
                    <a:gd name="connsiteY3" fmla="*/ 9906 h 128042"/>
                    <a:gd name="connsiteX4" fmla="*/ 72980 w 72979"/>
                    <a:gd name="connsiteY4" fmla="*/ 41812 h 128042"/>
                    <a:gd name="connsiteX5" fmla="*/ 35914 w 72979"/>
                    <a:gd name="connsiteY5" fmla="*/ 90818 h 128042"/>
                    <a:gd name="connsiteX6" fmla="*/ 20627 w 72979"/>
                    <a:gd name="connsiteY6" fmla="*/ 86439 h 128042"/>
                    <a:gd name="connsiteX7" fmla="*/ 20627 w 72979"/>
                    <a:gd name="connsiteY7" fmla="*/ 124497 h 128042"/>
                    <a:gd name="connsiteX8" fmla="*/ 17276 w 72979"/>
                    <a:gd name="connsiteY8" fmla="*/ 128042 h 128042"/>
                    <a:gd name="connsiteX9" fmla="*/ 4188 w 72979"/>
                    <a:gd name="connsiteY9" fmla="*/ 128042 h 128042"/>
                    <a:gd name="connsiteX10" fmla="*/ 0 w 72979"/>
                    <a:gd name="connsiteY10" fmla="*/ 124497 h 128042"/>
                    <a:gd name="connsiteX11" fmla="*/ 0 w 72979"/>
                    <a:gd name="connsiteY11" fmla="*/ 21688 h 128042"/>
                    <a:gd name="connsiteX12" fmla="*/ 20627 w 72979"/>
                    <a:gd name="connsiteY12" fmla="*/ 73510 h 128042"/>
                    <a:gd name="connsiteX13" fmla="*/ 32563 w 72979"/>
                    <a:gd name="connsiteY13" fmla="*/ 77368 h 128042"/>
                    <a:gd name="connsiteX14" fmla="*/ 51725 w 72979"/>
                    <a:gd name="connsiteY14" fmla="*/ 44940 h 128042"/>
                    <a:gd name="connsiteX15" fmla="*/ 31098 w 72979"/>
                    <a:gd name="connsiteY15" fmla="*/ 12199 h 128042"/>
                    <a:gd name="connsiteX16" fmla="*/ 20732 w 72979"/>
                    <a:gd name="connsiteY16" fmla="*/ 23878 h 128042"/>
                    <a:gd name="connsiteX17" fmla="*/ 20732 w 72979"/>
                    <a:gd name="connsiteY17" fmla="*/ 73510 h 128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2979" h="128042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C1D9DBB-7B61-CAD3-38C1-DAF3D473F701}"/>
                    </a:ext>
                  </a:extLst>
                </p:cNvPr>
                <p:cNvSpPr/>
                <p:nvPr/>
              </p:nvSpPr>
              <p:spPr>
                <a:xfrm>
                  <a:off x="807799" y="546961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5044 h 90922"/>
                    <a:gd name="connsiteX1" fmla="*/ 40730 w 70780"/>
                    <a:gd name="connsiteY1" fmla="*/ 72571 h 90922"/>
                    <a:gd name="connsiteX2" fmla="*/ 60729 w 70780"/>
                    <a:gd name="connsiteY2" fmla="*/ 61519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508 h 90922"/>
                    <a:gd name="connsiteX12" fmla="*/ 34448 w 70780"/>
                    <a:gd name="connsiteY12" fmla="*/ 12617 h 90922"/>
                    <a:gd name="connsiteX13" fmla="*/ 16858 w 70780"/>
                    <a:gd name="connsiteY13" fmla="*/ 34722 h 90922"/>
                    <a:gd name="connsiteX14" fmla="*/ 49107 w 70780"/>
                    <a:gd name="connsiteY14" fmla="*/ 295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A7A33801-B807-7990-4F85-04F37B5BDB26}"/>
                    </a:ext>
                  </a:extLst>
                </p:cNvPr>
                <p:cNvSpPr/>
                <p:nvPr/>
              </p:nvSpPr>
              <p:spPr>
                <a:xfrm>
                  <a:off x="427404" y="699611"/>
                  <a:ext cx="69524" cy="88837"/>
                </a:xfrm>
                <a:custGeom>
                  <a:avLst/>
                  <a:gdLst>
                    <a:gd name="connsiteX0" fmla="*/ 69420 w 69524"/>
                    <a:gd name="connsiteY0" fmla="*/ 85292 h 88837"/>
                    <a:gd name="connsiteX1" fmla="*/ 65755 w 69524"/>
                    <a:gd name="connsiteY1" fmla="*/ 88837 h 88837"/>
                    <a:gd name="connsiteX2" fmla="*/ 52353 w 69524"/>
                    <a:gd name="connsiteY2" fmla="*/ 88837 h 88837"/>
                    <a:gd name="connsiteX3" fmla="*/ 48688 w 69524"/>
                    <a:gd name="connsiteY3" fmla="*/ 84979 h 88837"/>
                    <a:gd name="connsiteX4" fmla="*/ 48688 w 69524"/>
                    <a:gd name="connsiteY4" fmla="*/ 28465 h 88837"/>
                    <a:gd name="connsiteX5" fmla="*/ 34239 w 69524"/>
                    <a:gd name="connsiteY5" fmla="*/ 11470 h 88837"/>
                    <a:gd name="connsiteX6" fmla="*/ 20836 w 69524"/>
                    <a:gd name="connsiteY6" fmla="*/ 25546 h 88837"/>
                    <a:gd name="connsiteX7" fmla="*/ 20836 w 69524"/>
                    <a:gd name="connsiteY7" fmla="*/ 84875 h 88837"/>
                    <a:gd name="connsiteX8" fmla="*/ 16858 w 69524"/>
                    <a:gd name="connsiteY8" fmla="*/ 88837 h 88837"/>
                    <a:gd name="connsiteX9" fmla="*/ 3560 w 69524"/>
                    <a:gd name="connsiteY9" fmla="*/ 88837 h 88837"/>
                    <a:gd name="connsiteX10" fmla="*/ 0 w 69524"/>
                    <a:gd name="connsiteY10" fmla="*/ 85292 h 88837"/>
                    <a:gd name="connsiteX11" fmla="*/ 0 w 69524"/>
                    <a:gd name="connsiteY11" fmla="*/ 19290 h 88837"/>
                    <a:gd name="connsiteX12" fmla="*/ 7853 w 69524"/>
                    <a:gd name="connsiteY12" fmla="*/ 5213 h 88837"/>
                    <a:gd name="connsiteX13" fmla="*/ 36228 w 69524"/>
                    <a:gd name="connsiteY13" fmla="*/ 0 h 88837"/>
                    <a:gd name="connsiteX14" fmla="*/ 61776 w 69524"/>
                    <a:gd name="connsiteY14" fmla="*/ 6569 h 88837"/>
                    <a:gd name="connsiteX15" fmla="*/ 69524 w 69524"/>
                    <a:gd name="connsiteY15" fmla="*/ 26484 h 88837"/>
                    <a:gd name="connsiteX16" fmla="*/ 69524 w 69524"/>
                    <a:gd name="connsiteY16" fmla="*/ 85292 h 88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9524" h="88837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68B7C0AF-8F95-9C72-2F61-1EB628153244}"/>
                    </a:ext>
                  </a:extLst>
                </p:cNvPr>
                <p:cNvSpPr/>
                <p:nvPr/>
              </p:nvSpPr>
              <p:spPr>
                <a:xfrm>
                  <a:off x="506247" y="699715"/>
                  <a:ext cx="70780" cy="90922"/>
                </a:xfrm>
                <a:custGeom>
                  <a:avLst/>
                  <a:gdLst>
                    <a:gd name="connsiteX0" fmla="*/ 17591 w 70780"/>
                    <a:gd name="connsiteY0" fmla="*/ 44940 h 90922"/>
                    <a:gd name="connsiteX1" fmla="*/ 40730 w 70780"/>
                    <a:gd name="connsiteY1" fmla="*/ 72467 h 90922"/>
                    <a:gd name="connsiteX2" fmla="*/ 60729 w 70780"/>
                    <a:gd name="connsiteY2" fmla="*/ 61414 h 90922"/>
                    <a:gd name="connsiteX3" fmla="*/ 66383 w 70780"/>
                    <a:gd name="connsiteY3" fmla="*/ 56618 h 90922"/>
                    <a:gd name="connsiteX4" fmla="*/ 70781 w 70780"/>
                    <a:gd name="connsiteY4" fmla="*/ 61831 h 90922"/>
                    <a:gd name="connsiteX5" fmla="*/ 37589 w 70780"/>
                    <a:gd name="connsiteY5" fmla="*/ 90922 h 90922"/>
                    <a:gd name="connsiteX6" fmla="*/ 0 w 70780"/>
                    <a:gd name="connsiteY6" fmla="*/ 45253 h 90922"/>
                    <a:gd name="connsiteX7" fmla="*/ 37589 w 70780"/>
                    <a:gd name="connsiteY7" fmla="*/ 0 h 90922"/>
                    <a:gd name="connsiteX8" fmla="*/ 69943 w 70780"/>
                    <a:gd name="connsiteY8" fmla="*/ 31385 h 90922"/>
                    <a:gd name="connsiteX9" fmla="*/ 64080 w 70780"/>
                    <a:gd name="connsiteY9" fmla="*/ 38058 h 90922"/>
                    <a:gd name="connsiteX10" fmla="*/ 17591 w 70780"/>
                    <a:gd name="connsiteY10" fmla="*/ 44940 h 90922"/>
                    <a:gd name="connsiteX11" fmla="*/ 49002 w 70780"/>
                    <a:gd name="connsiteY11" fmla="*/ 29404 h 90922"/>
                    <a:gd name="connsiteX12" fmla="*/ 34448 w 70780"/>
                    <a:gd name="connsiteY12" fmla="*/ 12512 h 90922"/>
                    <a:gd name="connsiteX13" fmla="*/ 16858 w 70780"/>
                    <a:gd name="connsiteY13" fmla="*/ 34617 h 90922"/>
                    <a:gd name="connsiteX14" fmla="*/ 49107 w 70780"/>
                    <a:gd name="connsiteY14" fmla="*/ 29404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0780" h="90922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AD17572B-9735-7205-BB2B-A6E7982A6758}"/>
                    </a:ext>
                  </a:extLst>
                </p:cNvPr>
                <p:cNvSpPr/>
                <p:nvPr/>
              </p:nvSpPr>
              <p:spPr>
                <a:xfrm>
                  <a:off x="576400" y="677610"/>
                  <a:ext cx="50363" cy="112923"/>
                </a:xfrm>
                <a:custGeom>
                  <a:avLst/>
                  <a:gdLst>
                    <a:gd name="connsiteX0" fmla="*/ 31516 w 50363"/>
                    <a:gd name="connsiteY0" fmla="*/ 33470 h 112923"/>
                    <a:gd name="connsiteX1" fmla="*/ 31516 w 50363"/>
                    <a:gd name="connsiteY1" fmla="*/ 85083 h 112923"/>
                    <a:gd name="connsiteX2" fmla="*/ 42929 w 50363"/>
                    <a:gd name="connsiteY2" fmla="*/ 101141 h 112923"/>
                    <a:gd name="connsiteX3" fmla="*/ 50363 w 50363"/>
                    <a:gd name="connsiteY3" fmla="*/ 105520 h 112923"/>
                    <a:gd name="connsiteX4" fmla="*/ 34239 w 50363"/>
                    <a:gd name="connsiteY4" fmla="*/ 112923 h 112923"/>
                    <a:gd name="connsiteX5" fmla="*/ 15915 w 50363"/>
                    <a:gd name="connsiteY5" fmla="*/ 105520 h 112923"/>
                    <a:gd name="connsiteX6" fmla="*/ 11099 w 50363"/>
                    <a:gd name="connsiteY6" fmla="*/ 88524 h 112923"/>
                    <a:gd name="connsiteX7" fmla="*/ 11099 w 50363"/>
                    <a:gd name="connsiteY7" fmla="*/ 33575 h 112923"/>
                    <a:gd name="connsiteX8" fmla="*/ 3036 w 50363"/>
                    <a:gd name="connsiteY8" fmla="*/ 33575 h 112923"/>
                    <a:gd name="connsiteX9" fmla="*/ 0 w 50363"/>
                    <a:gd name="connsiteY9" fmla="*/ 27006 h 112923"/>
                    <a:gd name="connsiteX10" fmla="*/ 2827 w 50363"/>
                    <a:gd name="connsiteY10" fmla="*/ 24295 h 112923"/>
                    <a:gd name="connsiteX11" fmla="*/ 11099 w 50363"/>
                    <a:gd name="connsiteY11" fmla="*/ 24295 h 112923"/>
                    <a:gd name="connsiteX12" fmla="*/ 11099 w 50363"/>
                    <a:gd name="connsiteY12" fmla="*/ 14910 h 112923"/>
                    <a:gd name="connsiteX13" fmla="*/ 14135 w 50363"/>
                    <a:gd name="connsiteY13" fmla="*/ 9071 h 112923"/>
                    <a:gd name="connsiteX14" fmla="*/ 26176 w 50363"/>
                    <a:gd name="connsiteY14" fmla="*/ 1355 h 112923"/>
                    <a:gd name="connsiteX15" fmla="*/ 29213 w 50363"/>
                    <a:gd name="connsiteY15" fmla="*/ 0 h 112923"/>
                    <a:gd name="connsiteX16" fmla="*/ 31516 w 50363"/>
                    <a:gd name="connsiteY16" fmla="*/ 4692 h 112923"/>
                    <a:gd name="connsiteX17" fmla="*/ 31516 w 50363"/>
                    <a:gd name="connsiteY17" fmla="*/ 24295 h 112923"/>
                    <a:gd name="connsiteX18" fmla="*/ 44290 w 50363"/>
                    <a:gd name="connsiteY18" fmla="*/ 24295 h 112923"/>
                    <a:gd name="connsiteX19" fmla="*/ 47432 w 50363"/>
                    <a:gd name="connsiteY19" fmla="*/ 26589 h 112923"/>
                    <a:gd name="connsiteX20" fmla="*/ 44605 w 50363"/>
                    <a:gd name="connsiteY20" fmla="*/ 33470 h 112923"/>
                    <a:gd name="connsiteX21" fmla="*/ 31516 w 50363"/>
                    <a:gd name="connsiteY21" fmla="*/ 33470 h 112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0363" h="11292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6"/>
                        <a:pt x="15915" y="105520"/>
                      </a:cubicBezTo>
                      <a:cubicBezTo>
                        <a:pt x="11203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A1BC7F5-8E9B-AFBD-2AC4-08219F202762}"/>
                    </a:ext>
                  </a:extLst>
                </p:cNvPr>
                <p:cNvSpPr/>
                <p:nvPr/>
              </p:nvSpPr>
              <p:spPr>
                <a:xfrm>
                  <a:off x="620167" y="701905"/>
                  <a:ext cx="115280" cy="86543"/>
                </a:xfrm>
                <a:custGeom>
                  <a:avLst/>
                  <a:gdLst>
                    <a:gd name="connsiteX0" fmla="*/ 57693 w 115280"/>
                    <a:gd name="connsiteY0" fmla="*/ 38580 h 86543"/>
                    <a:gd name="connsiteX1" fmla="*/ 43453 w 115280"/>
                    <a:gd name="connsiteY1" fmla="*/ 83728 h 86543"/>
                    <a:gd name="connsiteX2" fmla="*/ 39788 w 115280"/>
                    <a:gd name="connsiteY2" fmla="*/ 86543 h 86543"/>
                    <a:gd name="connsiteX3" fmla="*/ 29213 w 115280"/>
                    <a:gd name="connsiteY3" fmla="*/ 86543 h 86543"/>
                    <a:gd name="connsiteX4" fmla="*/ 25339 w 115280"/>
                    <a:gd name="connsiteY4" fmla="*/ 83519 h 86543"/>
                    <a:gd name="connsiteX5" fmla="*/ 628 w 115280"/>
                    <a:gd name="connsiteY5" fmla="*/ 5318 h 86543"/>
                    <a:gd name="connsiteX6" fmla="*/ 0 w 115280"/>
                    <a:gd name="connsiteY6" fmla="*/ 2294 h 86543"/>
                    <a:gd name="connsiteX7" fmla="*/ 3351 w 115280"/>
                    <a:gd name="connsiteY7" fmla="*/ 0 h 86543"/>
                    <a:gd name="connsiteX8" fmla="*/ 17276 w 115280"/>
                    <a:gd name="connsiteY8" fmla="*/ 0 h 86543"/>
                    <a:gd name="connsiteX9" fmla="*/ 22198 w 115280"/>
                    <a:gd name="connsiteY9" fmla="*/ 3337 h 86543"/>
                    <a:gd name="connsiteX10" fmla="*/ 37589 w 115280"/>
                    <a:gd name="connsiteY10" fmla="*/ 59329 h 86543"/>
                    <a:gd name="connsiteX11" fmla="*/ 54552 w 115280"/>
                    <a:gd name="connsiteY11" fmla="*/ 3337 h 86543"/>
                    <a:gd name="connsiteX12" fmla="*/ 56750 w 115280"/>
                    <a:gd name="connsiteY12" fmla="*/ 209 h 86543"/>
                    <a:gd name="connsiteX13" fmla="*/ 62405 w 115280"/>
                    <a:gd name="connsiteY13" fmla="*/ 0 h 86543"/>
                    <a:gd name="connsiteX14" fmla="*/ 65441 w 115280"/>
                    <a:gd name="connsiteY14" fmla="*/ 3024 h 86543"/>
                    <a:gd name="connsiteX15" fmla="*/ 82927 w 115280"/>
                    <a:gd name="connsiteY15" fmla="*/ 59329 h 86543"/>
                    <a:gd name="connsiteX16" fmla="*/ 98319 w 115280"/>
                    <a:gd name="connsiteY16" fmla="*/ 3337 h 86543"/>
                    <a:gd name="connsiteX17" fmla="*/ 101983 w 115280"/>
                    <a:gd name="connsiteY17" fmla="*/ 0 h 86543"/>
                    <a:gd name="connsiteX18" fmla="*/ 111930 w 115280"/>
                    <a:gd name="connsiteY18" fmla="*/ 0 h 86543"/>
                    <a:gd name="connsiteX19" fmla="*/ 115281 w 115280"/>
                    <a:gd name="connsiteY19" fmla="*/ 1981 h 86543"/>
                    <a:gd name="connsiteX20" fmla="*/ 114653 w 115280"/>
                    <a:gd name="connsiteY20" fmla="*/ 5005 h 86543"/>
                    <a:gd name="connsiteX21" fmla="*/ 90361 w 115280"/>
                    <a:gd name="connsiteY21" fmla="*/ 83415 h 86543"/>
                    <a:gd name="connsiteX22" fmla="*/ 86801 w 115280"/>
                    <a:gd name="connsiteY22" fmla="*/ 86543 h 86543"/>
                    <a:gd name="connsiteX23" fmla="*/ 76016 w 115280"/>
                    <a:gd name="connsiteY23" fmla="*/ 86543 h 86543"/>
                    <a:gd name="connsiteX24" fmla="*/ 72037 w 115280"/>
                    <a:gd name="connsiteY24" fmla="*/ 83415 h 86543"/>
                    <a:gd name="connsiteX25" fmla="*/ 57797 w 115280"/>
                    <a:gd name="connsiteY25" fmla="*/ 38580 h 8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5280" h="86543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5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1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5" y="0"/>
                        <a:pt x="60624" y="0"/>
                        <a:pt x="62405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9" y="3337"/>
                      </a:lnTo>
                      <a:cubicBezTo>
                        <a:pt x="98947" y="834"/>
                        <a:pt x="99366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3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C14187E9-1EE7-922F-E2A7-1C1C09FD826B}"/>
                    </a:ext>
                  </a:extLst>
                </p:cNvPr>
                <p:cNvSpPr/>
                <p:nvPr/>
              </p:nvSpPr>
              <p:spPr>
                <a:xfrm>
                  <a:off x="735971" y="699611"/>
                  <a:ext cx="80113" cy="90922"/>
                </a:xfrm>
                <a:custGeom>
                  <a:avLst/>
                  <a:gdLst>
                    <a:gd name="connsiteX0" fmla="*/ 39893 w 80113"/>
                    <a:gd name="connsiteY0" fmla="*/ 90922 h 90922"/>
                    <a:gd name="connsiteX1" fmla="*/ 0 w 80113"/>
                    <a:gd name="connsiteY1" fmla="*/ 45461 h 90922"/>
                    <a:gd name="connsiteX2" fmla="*/ 40312 w 80113"/>
                    <a:gd name="connsiteY2" fmla="*/ 0 h 90922"/>
                    <a:gd name="connsiteX3" fmla="*/ 80100 w 80113"/>
                    <a:gd name="connsiteY3" fmla="*/ 44418 h 90922"/>
                    <a:gd name="connsiteX4" fmla="*/ 39998 w 80113"/>
                    <a:gd name="connsiteY4" fmla="*/ 90922 h 90922"/>
                    <a:gd name="connsiteX5" fmla="*/ 39369 w 80113"/>
                    <a:gd name="connsiteY5" fmla="*/ 12408 h 90922"/>
                    <a:gd name="connsiteX6" fmla="*/ 21779 w 80113"/>
                    <a:gd name="connsiteY6" fmla="*/ 42959 h 90922"/>
                    <a:gd name="connsiteX7" fmla="*/ 40940 w 80113"/>
                    <a:gd name="connsiteY7" fmla="*/ 77055 h 90922"/>
                    <a:gd name="connsiteX8" fmla="*/ 58426 w 80113"/>
                    <a:gd name="connsiteY8" fmla="*/ 43480 h 90922"/>
                    <a:gd name="connsiteX9" fmla="*/ 39474 w 80113"/>
                    <a:gd name="connsiteY9" fmla="*/ 12408 h 90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113" h="90922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EDF84DC3-C2D6-3FC5-2B68-DBD364FEB931}"/>
                    </a:ext>
                  </a:extLst>
                </p:cNvPr>
                <p:cNvSpPr/>
                <p:nvPr/>
              </p:nvSpPr>
              <p:spPr>
                <a:xfrm>
                  <a:off x="825390" y="699715"/>
                  <a:ext cx="55598" cy="88732"/>
                </a:xfrm>
                <a:custGeom>
                  <a:avLst/>
                  <a:gdLst>
                    <a:gd name="connsiteX0" fmla="*/ 20941 w 55598"/>
                    <a:gd name="connsiteY0" fmla="*/ 85188 h 88732"/>
                    <a:gd name="connsiteX1" fmla="*/ 17381 w 55598"/>
                    <a:gd name="connsiteY1" fmla="*/ 88733 h 88732"/>
                    <a:gd name="connsiteX2" fmla="*/ 3665 w 55598"/>
                    <a:gd name="connsiteY2" fmla="*/ 88733 h 88732"/>
                    <a:gd name="connsiteX3" fmla="*/ 0 w 55598"/>
                    <a:gd name="connsiteY3" fmla="*/ 85188 h 88732"/>
                    <a:gd name="connsiteX4" fmla="*/ 0 w 55598"/>
                    <a:gd name="connsiteY4" fmla="*/ 15328 h 88732"/>
                    <a:gd name="connsiteX5" fmla="*/ 4816 w 55598"/>
                    <a:gd name="connsiteY5" fmla="*/ 5839 h 88732"/>
                    <a:gd name="connsiteX6" fmla="*/ 35495 w 55598"/>
                    <a:gd name="connsiteY6" fmla="*/ 0 h 88732"/>
                    <a:gd name="connsiteX7" fmla="*/ 55599 w 55598"/>
                    <a:gd name="connsiteY7" fmla="*/ 12512 h 88732"/>
                    <a:gd name="connsiteX8" fmla="*/ 46699 w 55598"/>
                    <a:gd name="connsiteY8" fmla="*/ 21584 h 88732"/>
                    <a:gd name="connsiteX9" fmla="*/ 38113 w 55598"/>
                    <a:gd name="connsiteY9" fmla="*/ 15223 h 88732"/>
                    <a:gd name="connsiteX10" fmla="*/ 29736 w 55598"/>
                    <a:gd name="connsiteY10" fmla="*/ 10531 h 88732"/>
                    <a:gd name="connsiteX11" fmla="*/ 20836 w 55598"/>
                    <a:gd name="connsiteY11" fmla="*/ 20541 h 88732"/>
                    <a:gd name="connsiteX12" fmla="*/ 20836 w 55598"/>
                    <a:gd name="connsiteY12" fmla="*/ 85188 h 8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598" h="88732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6B1782B2-80C9-F311-32A5-A3F447EA72DB}"/>
                    </a:ext>
                  </a:extLst>
                </p:cNvPr>
                <p:cNvSpPr/>
                <p:nvPr/>
              </p:nvSpPr>
              <p:spPr>
                <a:xfrm>
                  <a:off x="883397" y="660510"/>
                  <a:ext cx="77167" cy="127937"/>
                </a:xfrm>
                <a:custGeom>
                  <a:avLst/>
                  <a:gdLst>
                    <a:gd name="connsiteX0" fmla="*/ 41149 w 77167"/>
                    <a:gd name="connsiteY0" fmla="*/ 78097 h 127937"/>
                    <a:gd name="connsiteX1" fmla="*/ 75702 w 77167"/>
                    <a:gd name="connsiteY1" fmla="*/ 122933 h 127937"/>
                    <a:gd name="connsiteX2" fmla="*/ 77168 w 77167"/>
                    <a:gd name="connsiteY2" fmla="*/ 125748 h 127937"/>
                    <a:gd name="connsiteX3" fmla="*/ 73817 w 77167"/>
                    <a:gd name="connsiteY3" fmla="*/ 127938 h 127937"/>
                    <a:gd name="connsiteX4" fmla="*/ 56332 w 77167"/>
                    <a:gd name="connsiteY4" fmla="*/ 127938 h 127937"/>
                    <a:gd name="connsiteX5" fmla="*/ 50782 w 77167"/>
                    <a:gd name="connsiteY5" fmla="*/ 125435 h 127937"/>
                    <a:gd name="connsiteX6" fmla="*/ 20627 w 77167"/>
                    <a:gd name="connsiteY6" fmla="*/ 85292 h 127937"/>
                    <a:gd name="connsiteX7" fmla="*/ 20627 w 77167"/>
                    <a:gd name="connsiteY7" fmla="*/ 124706 h 127937"/>
                    <a:gd name="connsiteX8" fmla="*/ 16962 w 77167"/>
                    <a:gd name="connsiteY8" fmla="*/ 127834 h 127937"/>
                    <a:gd name="connsiteX9" fmla="*/ 3560 w 77167"/>
                    <a:gd name="connsiteY9" fmla="*/ 127834 h 127937"/>
                    <a:gd name="connsiteX10" fmla="*/ 0 w 77167"/>
                    <a:gd name="connsiteY10" fmla="*/ 124497 h 127937"/>
                    <a:gd name="connsiteX11" fmla="*/ 0 w 77167"/>
                    <a:gd name="connsiteY11" fmla="*/ 3128 h 127937"/>
                    <a:gd name="connsiteX12" fmla="*/ 3351 w 77167"/>
                    <a:gd name="connsiteY12" fmla="*/ 0 h 127937"/>
                    <a:gd name="connsiteX13" fmla="*/ 16962 w 77167"/>
                    <a:gd name="connsiteY13" fmla="*/ 0 h 127937"/>
                    <a:gd name="connsiteX14" fmla="*/ 20627 w 77167"/>
                    <a:gd name="connsiteY14" fmla="*/ 3024 h 127937"/>
                    <a:gd name="connsiteX15" fmla="*/ 20627 w 77167"/>
                    <a:gd name="connsiteY15" fmla="*/ 78097 h 127937"/>
                    <a:gd name="connsiteX16" fmla="*/ 50782 w 77167"/>
                    <a:gd name="connsiteY16" fmla="*/ 44627 h 127937"/>
                    <a:gd name="connsiteX17" fmla="*/ 57483 w 77167"/>
                    <a:gd name="connsiteY17" fmla="*/ 41290 h 127937"/>
                    <a:gd name="connsiteX18" fmla="*/ 68896 w 77167"/>
                    <a:gd name="connsiteY18" fmla="*/ 41290 h 127937"/>
                    <a:gd name="connsiteX19" fmla="*/ 72247 w 77167"/>
                    <a:gd name="connsiteY19" fmla="*/ 43480 h 127937"/>
                    <a:gd name="connsiteX20" fmla="*/ 70362 w 77167"/>
                    <a:gd name="connsiteY20" fmla="*/ 46817 h 127937"/>
                    <a:gd name="connsiteX21" fmla="*/ 40940 w 77167"/>
                    <a:gd name="connsiteY21" fmla="*/ 78097 h 127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167" h="12793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7" y="127938"/>
                      </a:cubicBezTo>
                      <a:lnTo>
                        <a:pt x="56332" y="127938"/>
                      </a:lnTo>
                      <a:cubicBezTo>
                        <a:pt x="53190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3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3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 w="104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R"/>
                </a:p>
              </p:txBody>
            </p:sp>
          </p:grp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5B6960FB-95F6-BC6B-1EE1-E81518E24DA9}"/>
                  </a:ext>
                </a:extLst>
              </p:cNvPr>
              <p:cNvSpPr/>
              <p:nvPr/>
            </p:nvSpPr>
            <p:spPr>
              <a:xfrm>
                <a:off x="454942" y="858099"/>
                <a:ext cx="89313" cy="81538"/>
              </a:xfrm>
              <a:custGeom>
                <a:avLst/>
                <a:gdLst>
                  <a:gd name="connsiteX0" fmla="*/ 40416 w 89313"/>
                  <a:gd name="connsiteY0" fmla="*/ 0 h 81538"/>
                  <a:gd name="connsiteX1" fmla="*/ 55599 w 89313"/>
                  <a:gd name="connsiteY1" fmla="*/ 30655 h 81538"/>
                  <a:gd name="connsiteX2" fmla="*/ 89314 w 89313"/>
                  <a:gd name="connsiteY2" fmla="*/ 36390 h 81538"/>
                  <a:gd name="connsiteX3" fmla="*/ 65127 w 89313"/>
                  <a:gd name="connsiteY3" fmla="*/ 50779 h 81538"/>
                  <a:gd name="connsiteX4" fmla="*/ 79157 w 89313"/>
                  <a:gd name="connsiteY4" fmla="*/ 81538 h 81538"/>
                  <a:gd name="connsiteX5" fmla="*/ 49002 w 89313"/>
                  <a:gd name="connsiteY5" fmla="*/ 59955 h 81538"/>
                  <a:gd name="connsiteX6" fmla="*/ 23873 w 89313"/>
                  <a:gd name="connsiteY6" fmla="*/ 73405 h 81538"/>
                  <a:gd name="connsiteX7" fmla="*/ 29422 w 89313"/>
                  <a:gd name="connsiteY7" fmla="*/ 45357 h 81538"/>
                  <a:gd name="connsiteX8" fmla="*/ 0 w 89313"/>
                  <a:gd name="connsiteY8" fmla="*/ 22522 h 81538"/>
                  <a:gd name="connsiteX9" fmla="*/ 33506 w 89313"/>
                  <a:gd name="connsiteY9" fmla="*/ 27214 h 81538"/>
                  <a:gd name="connsiteX10" fmla="*/ 40416 w 89313"/>
                  <a:gd name="connsiteY10" fmla="*/ 0 h 8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9313" h="81538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127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506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EA7F358F-C944-4210-1921-2E63C3471FDD}"/>
                  </a:ext>
                </a:extLst>
              </p:cNvPr>
              <p:cNvSpPr/>
              <p:nvPr/>
            </p:nvSpPr>
            <p:spPr>
              <a:xfrm>
                <a:off x="317254" y="264705"/>
                <a:ext cx="116013" cy="108856"/>
              </a:xfrm>
              <a:custGeom>
                <a:avLst/>
                <a:gdLst>
                  <a:gd name="connsiteX0" fmla="*/ 52772 w 116013"/>
                  <a:gd name="connsiteY0" fmla="*/ 0 h 108856"/>
                  <a:gd name="connsiteX1" fmla="*/ 72142 w 116013"/>
                  <a:gd name="connsiteY1" fmla="*/ 40978 h 108856"/>
                  <a:gd name="connsiteX2" fmla="*/ 116014 w 116013"/>
                  <a:gd name="connsiteY2" fmla="*/ 53907 h 108856"/>
                  <a:gd name="connsiteX3" fmla="*/ 84288 w 116013"/>
                  <a:gd name="connsiteY3" fmla="*/ 67879 h 108856"/>
                  <a:gd name="connsiteX4" fmla="*/ 102297 w 116013"/>
                  <a:gd name="connsiteY4" fmla="*/ 108857 h 108856"/>
                  <a:gd name="connsiteX5" fmla="*/ 63137 w 116013"/>
                  <a:gd name="connsiteY5" fmla="*/ 76846 h 108856"/>
                  <a:gd name="connsiteX6" fmla="*/ 30260 w 116013"/>
                  <a:gd name="connsiteY6" fmla="*/ 89984 h 108856"/>
                  <a:gd name="connsiteX7" fmla="*/ 37903 w 116013"/>
                  <a:gd name="connsiteY7" fmla="*/ 55262 h 108856"/>
                  <a:gd name="connsiteX8" fmla="*/ 0 w 116013"/>
                  <a:gd name="connsiteY8" fmla="*/ 21896 h 108856"/>
                  <a:gd name="connsiteX9" fmla="*/ 43453 w 116013"/>
                  <a:gd name="connsiteY9" fmla="*/ 33053 h 108856"/>
                  <a:gd name="connsiteX10" fmla="*/ 52772 w 116013"/>
                  <a:gd name="connsiteY10" fmla="*/ 0 h 108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013" h="108856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288" y="67879"/>
                    </a:lnTo>
                    <a:lnTo>
                      <a:pt x="102297" y="108857"/>
                    </a:lnTo>
                    <a:lnTo>
                      <a:pt x="63137" y="76846"/>
                    </a:lnTo>
                    <a:lnTo>
                      <a:pt x="30260" y="89984"/>
                    </a:lnTo>
                    <a:lnTo>
                      <a:pt x="37903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1C8FA78D-639E-4EAD-D77A-57E87E632F0C}"/>
                  </a:ext>
                </a:extLst>
              </p:cNvPr>
              <p:cNvSpPr/>
              <p:nvPr/>
            </p:nvSpPr>
            <p:spPr>
              <a:xfrm>
                <a:off x="343221" y="789699"/>
                <a:ext cx="98213" cy="91756"/>
              </a:xfrm>
              <a:custGeom>
                <a:avLst/>
                <a:gdLst>
                  <a:gd name="connsiteX0" fmla="*/ 44605 w 98213"/>
                  <a:gd name="connsiteY0" fmla="*/ 0 h 91756"/>
                  <a:gd name="connsiteX1" fmla="*/ 61148 w 98213"/>
                  <a:gd name="connsiteY1" fmla="*/ 34409 h 91756"/>
                  <a:gd name="connsiteX2" fmla="*/ 98214 w 98213"/>
                  <a:gd name="connsiteY2" fmla="*/ 41499 h 91756"/>
                  <a:gd name="connsiteX3" fmla="*/ 71514 w 98213"/>
                  <a:gd name="connsiteY3" fmla="*/ 57139 h 91756"/>
                  <a:gd name="connsiteX4" fmla="*/ 86801 w 98213"/>
                  <a:gd name="connsiteY4" fmla="*/ 91757 h 91756"/>
                  <a:gd name="connsiteX5" fmla="*/ 53714 w 98213"/>
                  <a:gd name="connsiteY5" fmla="*/ 67045 h 91756"/>
                  <a:gd name="connsiteX6" fmla="*/ 25862 w 98213"/>
                  <a:gd name="connsiteY6" fmla="*/ 81642 h 91756"/>
                  <a:gd name="connsiteX7" fmla="*/ 32249 w 98213"/>
                  <a:gd name="connsiteY7" fmla="*/ 50466 h 91756"/>
                  <a:gd name="connsiteX8" fmla="*/ 0 w 98213"/>
                  <a:gd name="connsiteY8" fmla="*/ 24295 h 91756"/>
                  <a:gd name="connsiteX9" fmla="*/ 36856 w 98213"/>
                  <a:gd name="connsiteY9" fmla="*/ 30134 h 91756"/>
                  <a:gd name="connsiteX10" fmla="*/ 44605 w 98213"/>
                  <a:gd name="connsiteY10" fmla="*/ 0 h 9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8213" h="91756">
                    <a:moveTo>
                      <a:pt x="44605" y="0"/>
                    </a:moveTo>
                    <a:lnTo>
                      <a:pt x="61148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714" y="67045"/>
                    </a:lnTo>
                    <a:lnTo>
                      <a:pt x="25862" y="81642"/>
                    </a:lnTo>
                    <a:lnTo>
                      <a:pt x="32249" y="50466"/>
                    </a:lnTo>
                    <a:lnTo>
                      <a:pt x="0" y="24295"/>
                    </a:lnTo>
                    <a:lnTo>
                      <a:pt x="36856" y="30134"/>
                    </a:lnTo>
                    <a:lnTo>
                      <a:pt x="44605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84247662-B0D6-1C3F-B9E4-E149BA47001F}"/>
                  </a:ext>
                </a:extLst>
              </p:cNvPr>
              <p:cNvSpPr/>
              <p:nvPr/>
            </p:nvSpPr>
            <p:spPr>
              <a:xfrm>
                <a:off x="232861" y="368557"/>
                <a:ext cx="133290" cy="126999"/>
              </a:xfrm>
              <a:custGeom>
                <a:avLst/>
                <a:gdLst>
                  <a:gd name="connsiteX0" fmla="*/ 60834 w 133290"/>
                  <a:gd name="connsiteY0" fmla="*/ 0 h 126999"/>
                  <a:gd name="connsiteX1" fmla="*/ 82927 w 133290"/>
                  <a:gd name="connsiteY1" fmla="*/ 47755 h 126999"/>
                  <a:gd name="connsiteX2" fmla="*/ 133290 w 133290"/>
                  <a:gd name="connsiteY2" fmla="*/ 61102 h 126999"/>
                  <a:gd name="connsiteX3" fmla="*/ 96853 w 133290"/>
                  <a:gd name="connsiteY3" fmla="*/ 79140 h 126999"/>
                  <a:gd name="connsiteX4" fmla="*/ 117270 w 133290"/>
                  <a:gd name="connsiteY4" fmla="*/ 126999 h 126999"/>
                  <a:gd name="connsiteX5" fmla="*/ 72456 w 133290"/>
                  <a:gd name="connsiteY5" fmla="*/ 90714 h 126999"/>
                  <a:gd name="connsiteX6" fmla="*/ 34448 w 133290"/>
                  <a:gd name="connsiteY6" fmla="*/ 107605 h 126999"/>
                  <a:gd name="connsiteX7" fmla="*/ 43348 w 133290"/>
                  <a:gd name="connsiteY7" fmla="*/ 66211 h 126999"/>
                  <a:gd name="connsiteX8" fmla="*/ 0 w 133290"/>
                  <a:gd name="connsiteY8" fmla="*/ 28257 h 126999"/>
                  <a:gd name="connsiteX9" fmla="*/ 49945 w 133290"/>
                  <a:gd name="connsiteY9" fmla="*/ 39622 h 126999"/>
                  <a:gd name="connsiteX10" fmla="*/ 60834 w 133290"/>
                  <a:gd name="connsiteY10" fmla="*/ 0 h 126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290" h="126999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448" y="107605"/>
                    </a:lnTo>
                    <a:lnTo>
                      <a:pt x="43348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7A0BF4B-930E-E499-C5BE-39726482C1D9}"/>
                  </a:ext>
                </a:extLst>
              </p:cNvPr>
              <p:cNvSpPr/>
              <p:nvPr/>
            </p:nvSpPr>
            <p:spPr>
              <a:xfrm>
                <a:off x="254116" y="664264"/>
                <a:ext cx="115699" cy="109795"/>
              </a:xfrm>
              <a:custGeom>
                <a:avLst/>
                <a:gdLst>
                  <a:gd name="connsiteX0" fmla="*/ 52772 w 115699"/>
                  <a:gd name="connsiteY0" fmla="*/ 0 h 109795"/>
                  <a:gd name="connsiteX1" fmla="*/ 71933 w 115699"/>
                  <a:gd name="connsiteY1" fmla="*/ 41186 h 109795"/>
                  <a:gd name="connsiteX2" fmla="*/ 115700 w 115699"/>
                  <a:gd name="connsiteY2" fmla="*/ 50570 h 109795"/>
                  <a:gd name="connsiteX3" fmla="*/ 84183 w 115699"/>
                  <a:gd name="connsiteY3" fmla="*/ 68400 h 109795"/>
                  <a:gd name="connsiteX4" fmla="*/ 101879 w 115699"/>
                  <a:gd name="connsiteY4" fmla="*/ 109795 h 109795"/>
                  <a:gd name="connsiteX5" fmla="*/ 63033 w 115699"/>
                  <a:gd name="connsiteY5" fmla="*/ 79661 h 109795"/>
                  <a:gd name="connsiteX6" fmla="*/ 30155 w 115699"/>
                  <a:gd name="connsiteY6" fmla="*/ 96344 h 109795"/>
                  <a:gd name="connsiteX7" fmla="*/ 37799 w 115699"/>
                  <a:gd name="connsiteY7" fmla="*/ 59433 h 109795"/>
                  <a:gd name="connsiteX8" fmla="*/ 0 w 115699"/>
                  <a:gd name="connsiteY8" fmla="*/ 27736 h 109795"/>
                  <a:gd name="connsiteX9" fmla="*/ 43348 w 115699"/>
                  <a:gd name="connsiteY9" fmla="*/ 35556 h 109795"/>
                  <a:gd name="connsiteX10" fmla="*/ 52772 w 115699"/>
                  <a:gd name="connsiteY10" fmla="*/ 0 h 109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5699" h="109795">
                    <a:moveTo>
                      <a:pt x="52772" y="0"/>
                    </a:moveTo>
                    <a:lnTo>
                      <a:pt x="71933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879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348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2CE6291-A43C-ED15-32C0-A9672D9397B6}"/>
                  </a:ext>
                </a:extLst>
              </p:cNvPr>
              <p:cNvSpPr/>
              <p:nvPr/>
            </p:nvSpPr>
            <p:spPr>
              <a:xfrm>
                <a:off x="212758" y="519955"/>
                <a:ext cx="125646" cy="120221"/>
              </a:xfrm>
              <a:custGeom>
                <a:avLst/>
                <a:gdLst>
                  <a:gd name="connsiteX0" fmla="*/ 57379 w 125646"/>
                  <a:gd name="connsiteY0" fmla="*/ 0 h 120221"/>
                  <a:gd name="connsiteX1" fmla="*/ 78215 w 125646"/>
                  <a:gd name="connsiteY1" fmla="*/ 45148 h 120221"/>
                  <a:gd name="connsiteX2" fmla="*/ 125647 w 125646"/>
                  <a:gd name="connsiteY2" fmla="*/ 56409 h 120221"/>
                  <a:gd name="connsiteX3" fmla="*/ 91303 w 125646"/>
                  <a:gd name="connsiteY3" fmla="*/ 74865 h 120221"/>
                  <a:gd name="connsiteX4" fmla="*/ 110569 w 125646"/>
                  <a:gd name="connsiteY4" fmla="*/ 120222 h 120221"/>
                  <a:gd name="connsiteX5" fmla="*/ 68268 w 125646"/>
                  <a:gd name="connsiteY5" fmla="*/ 86647 h 120221"/>
                  <a:gd name="connsiteX6" fmla="*/ 32459 w 125646"/>
                  <a:gd name="connsiteY6" fmla="*/ 103852 h 120221"/>
                  <a:gd name="connsiteX7" fmla="*/ 40940 w 125646"/>
                  <a:gd name="connsiteY7" fmla="*/ 64021 h 120221"/>
                  <a:gd name="connsiteX8" fmla="*/ 0 w 125646"/>
                  <a:gd name="connsiteY8" fmla="*/ 28778 h 120221"/>
                  <a:gd name="connsiteX9" fmla="*/ 47118 w 125646"/>
                  <a:gd name="connsiteY9" fmla="*/ 38371 h 120221"/>
                  <a:gd name="connsiteX10" fmla="*/ 57379 w 125646"/>
                  <a:gd name="connsiteY10" fmla="*/ 0 h 12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646" h="120221">
                    <a:moveTo>
                      <a:pt x="57379" y="0"/>
                    </a:moveTo>
                    <a:lnTo>
                      <a:pt x="78215" y="45148"/>
                    </a:lnTo>
                    <a:lnTo>
                      <a:pt x="125647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268" y="86647"/>
                    </a:lnTo>
                    <a:lnTo>
                      <a:pt x="32459" y="103852"/>
                    </a:lnTo>
                    <a:lnTo>
                      <a:pt x="40940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37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42FCBF8A-F68D-E876-903C-3ECF15F9D13F}"/>
                  </a:ext>
                </a:extLst>
              </p:cNvPr>
              <p:cNvSpPr/>
              <p:nvPr/>
            </p:nvSpPr>
            <p:spPr>
              <a:xfrm>
                <a:off x="560904" y="879579"/>
                <a:ext cx="83450" cy="74343"/>
              </a:xfrm>
              <a:custGeom>
                <a:avLst/>
                <a:gdLst>
                  <a:gd name="connsiteX0" fmla="*/ 37694 w 83450"/>
                  <a:gd name="connsiteY0" fmla="*/ 0 h 74343"/>
                  <a:gd name="connsiteX1" fmla="*/ 52039 w 83450"/>
                  <a:gd name="connsiteY1" fmla="*/ 27944 h 74343"/>
                  <a:gd name="connsiteX2" fmla="*/ 83450 w 83450"/>
                  <a:gd name="connsiteY2" fmla="*/ 32845 h 74343"/>
                  <a:gd name="connsiteX3" fmla="*/ 61043 w 83450"/>
                  <a:gd name="connsiteY3" fmla="*/ 46295 h 74343"/>
                  <a:gd name="connsiteX4" fmla="*/ 74236 w 83450"/>
                  <a:gd name="connsiteY4" fmla="*/ 74344 h 74343"/>
                  <a:gd name="connsiteX5" fmla="*/ 45861 w 83450"/>
                  <a:gd name="connsiteY5" fmla="*/ 54845 h 74343"/>
                  <a:gd name="connsiteX6" fmla="*/ 22512 w 83450"/>
                  <a:gd name="connsiteY6" fmla="*/ 67462 h 74343"/>
                  <a:gd name="connsiteX7" fmla="*/ 27538 w 83450"/>
                  <a:gd name="connsiteY7" fmla="*/ 41603 h 74343"/>
                  <a:gd name="connsiteX8" fmla="*/ 0 w 83450"/>
                  <a:gd name="connsiteY8" fmla="*/ 20854 h 74343"/>
                  <a:gd name="connsiteX9" fmla="*/ 31307 w 83450"/>
                  <a:gd name="connsiteY9" fmla="*/ 24920 h 74343"/>
                  <a:gd name="connsiteX10" fmla="*/ 37694 w 83450"/>
                  <a:gd name="connsiteY10" fmla="*/ 0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450" h="74343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450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861" y="54845"/>
                    </a:lnTo>
                    <a:lnTo>
                      <a:pt x="22512" y="67462"/>
                    </a:lnTo>
                    <a:lnTo>
                      <a:pt x="27538" y="41603"/>
                    </a:lnTo>
                    <a:lnTo>
                      <a:pt x="0" y="20854"/>
                    </a:lnTo>
                    <a:lnTo>
                      <a:pt x="31307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B94C462F-0861-F7DF-A660-36BC011A4DC7}"/>
                  </a:ext>
                </a:extLst>
              </p:cNvPr>
              <p:cNvSpPr/>
              <p:nvPr/>
            </p:nvSpPr>
            <p:spPr>
              <a:xfrm>
                <a:off x="668227" y="875512"/>
                <a:ext cx="61462" cy="53281"/>
              </a:xfrm>
              <a:custGeom>
                <a:avLst/>
                <a:gdLst>
                  <a:gd name="connsiteX0" fmla="*/ 27642 w 61462"/>
                  <a:gd name="connsiteY0" fmla="*/ 0 h 53281"/>
                  <a:gd name="connsiteX1" fmla="*/ 38322 w 61462"/>
                  <a:gd name="connsiteY1" fmla="*/ 20020 h 53281"/>
                  <a:gd name="connsiteX2" fmla="*/ 61462 w 61462"/>
                  <a:gd name="connsiteY2" fmla="*/ 23565 h 53281"/>
                  <a:gd name="connsiteX3" fmla="*/ 45023 w 61462"/>
                  <a:gd name="connsiteY3" fmla="*/ 33262 h 53281"/>
                  <a:gd name="connsiteX4" fmla="*/ 54761 w 61462"/>
                  <a:gd name="connsiteY4" fmla="*/ 53281 h 53281"/>
                  <a:gd name="connsiteX5" fmla="*/ 33925 w 61462"/>
                  <a:gd name="connsiteY5" fmla="*/ 39309 h 53281"/>
                  <a:gd name="connsiteX6" fmla="*/ 16753 w 61462"/>
                  <a:gd name="connsiteY6" fmla="*/ 48381 h 53281"/>
                  <a:gd name="connsiteX7" fmla="*/ 20418 w 61462"/>
                  <a:gd name="connsiteY7" fmla="*/ 29925 h 53281"/>
                  <a:gd name="connsiteX8" fmla="*/ 0 w 61462"/>
                  <a:gd name="connsiteY8" fmla="*/ 15119 h 53281"/>
                  <a:gd name="connsiteX9" fmla="*/ 23140 w 61462"/>
                  <a:gd name="connsiteY9" fmla="*/ 17934 h 53281"/>
                  <a:gd name="connsiteX10" fmla="*/ 27642 w 61462"/>
                  <a:gd name="connsiteY10" fmla="*/ 0 h 53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462" h="53281">
                    <a:moveTo>
                      <a:pt x="27642" y="0"/>
                    </a:moveTo>
                    <a:lnTo>
                      <a:pt x="38322" y="20020"/>
                    </a:lnTo>
                    <a:lnTo>
                      <a:pt x="61462" y="23565"/>
                    </a:lnTo>
                    <a:lnTo>
                      <a:pt x="45023" y="33262"/>
                    </a:lnTo>
                    <a:lnTo>
                      <a:pt x="54761" y="53281"/>
                    </a:lnTo>
                    <a:lnTo>
                      <a:pt x="33925" y="39309"/>
                    </a:lnTo>
                    <a:lnTo>
                      <a:pt x="16753" y="48381"/>
                    </a:lnTo>
                    <a:lnTo>
                      <a:pt x="20418" y="29925"/>
                    </a:lnTo>
                    <a:lnTo>
                      <a:pt x="0" y="15119"/>
                    </a:lnTo>
                    <a:lnTo>
                      <a:pt x="23140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51704048-9029-DC64-1337-32EA3D6CFFB2}"/>
                  </a:ext>
                </a:extLst>
              </p:cNvPr>
              <p:cNvSpPr/>
              <p:nvPr/>
            </p:nvSpPr>
            <p:spPr>
              <a:xfrm>
                <a:off x="747070" y="840374"/>
                <a:ext cx="61357" cy="51821"/>
              </a:xfrm>
              <a:custGeom>
                <a:avLst/>
                <a:gdLst>
                  <a:gd name="connsiteX0" fmla="*/ 27538 w 61357"/>
                  <a:gd name="connsiteY0" fmla="*/ 0 h 51821"/>
                  <a:gd name="connsiteX1" fmla="*/ 38218 w 61357"/>
                  <a:gd name="connsiteY1" fmla="*/ 19498 h 51821"/>
                  <a:gd name="connsiteX2" fmla="*/ 61357 w 61357"/>
                  <a:gd name="connsiteY2" fmla="*/ 23043 h 51821"/>
                  <a:gd name="connsiteX3" fmla="*/ 44919 w 61357"/>
                  <a:gd name="connsiteY3" fmla="*/ 32323 h 51821"/>
                  <a:gd name="connsiteX4" fmla="*/ 54656 w 61357"/>
                  <a:gd name="connsiteY4" fmla="*/ 51822 h 51821"/>
                  <a:gd name="connsiteX5" fmla="*/ 33820 w 61357"/>
                  <a:gd name="connsiteY5" fmla="*/ 38267 h 51821"/>
                  <a:gd name="connsiteX6" fmla="*/ 16648 w 61357"/>
                  <a:gd name="connsiteY6" fmla="*/ 46921 h 51821"/>
                  <a:gd name="connsiteX7" fmla="*/ 20313 w 61357"/>
                  <a:gd name="connsiteY7" fmla="*/ 28987 h 51821"/>
                  <a:gd name="connsiteX8" fmla="*/ 0 w 61357"/>
                  <a:gd name="connsiteY8" fmla="*/ 14598 h 51821"/>
                  <a:gd name="connsiteX9" fmla="*/ 23035 w 61357"/>
                  <a:gd name="connsiteY9" fmla="*/ 17413 h 51821"/>
                  <a:gd name="connsiteX10" fmla="*/ 27538 w 61357"/>
                  <a:gd name="connsiteY10" fmla="*/ 0 h 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357" h="51821">
                    <a:moveTo>
                      <a:pt x="27538" y="0"/>
                    </a:moveTo>
                    <a:lnTo>
                      <a:pt x="38218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656" y="51822"/>
                    </a:lnTo>
                    <a:lnTo>
                      <a:pt x="33820" y="38267"/>
                    </a:lnTo>
                    <a:lnTo>
                      <a:pt x="16648" y="46921"/>
                    </a:lnTo>
                    <a:lnTo>
                      <a:pt x="20313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CDCCE34C-B6DD-F653-6D31-8D24AD247662}"/>
                  </a:ext>
                </a:extLst>
              </p:cNvPr>
              <p:cNvSpPr/>
              <p:nvPr/>
            </p:nvSpPr>
            <p:spPr>
              <a:xfrm>
                <a:off x="676918" y="266582"/>
                <a:ext cx="81565" cy="69547"/>
              </a:xfrm>
              <a:custGeom>
                <a:avLst/>
                <a:gdLst>
                  <a:gd name="connsiteX0" fmla="*/ 36752 w 81565"/>
                  <a:gd name="connsiteY0" fmla="*/ 0 h 69547"/>
                  <a:gd name="connsiteX1" fmla="*/ 50782 w 81565"/>
                  <a:gd name="connsiteY1" fmla="*/ 26276 h 69547"/>
                  <a:gd name="connsiteX2" fmla="*/ 81566 w 81565"/>
                  <a:gd name="connsiteY2" fmla="*/ 36598 h 69547"/>
                  <a:gd name="connsiteX3" fmla="*/ 59682 w 81565"/>
                  <a:gd name="connsiteY3" fmla="*/ 43480 h 69547"/>
                  <a:gd name="connsiteX4" fmla="*/ 72666 w 81565"/>
                  <a:gd name="connsiteY4" fmla="*/ 69547 h 69547"/>
                  <a:gd name="connsiteX5" fmla="*/ 44919 w 81565"/>
                  <a:gd name="connsiteY5" fmla="*/ 47859 h 69547"/>
                  <a:gd name="connsiteX6" fmla="*/ 22093 w 81565"/>
                  <a:gd name="connsiteY6" fmla="*/ 54220 h 69547"/>
                  <a:gd name="connsiteX7" fmla="*/ 27014 w 81565"/>
                  <a:gd name="connsiteY7" fmla="*/ 33262 h 69547"/>
                  <a:gd name="connsiteX8" fmla="*/ 0 w 81565"/>
                  <a:gd name="connsiteY8" fmla="*/ 10635 h 69547"/>
                  <a:gd name="connsiteX9" fmla="*/ 30574 w 81565"/>
                  <a:gd name="connsiteY9" fmla="*/ 19811 h 69547"/>
                  <a:gd name="connsiteX10" fmla="*/ 36752 w 81565"/>
                  <a:gd name="connsiteY10" fmla="*/ 0 h 69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5" h="69547">
                    <a:moveTo>
                      <a:pt x="36752" y="0"/>
                    </a:moveTo>
                    <a:lnTo>
                      <a:pt x="50782" y="26276"/>
                    </a:lnTo>
                    <a:lnTo>
                      <a:pt x="81566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4919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574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A0164AAC-DF37-6832-2DF6-19893DBA6499}"/>
                  </a:ext>
                </a:extLst>
              </p:cNvPr>
              <p:cNvSpPr/>
              <p:nvPr/>
            </p:nvSpPr>
            <p:spPr>
              <a:xfrm>
                <a:off x="560799" y="220704"/>
                <a:ext cx="92978" cy="82163"/>
              </a:xfrm>
              <a:custGeom>
                <a:avLst/>
                <a:gdLst>
                  <a:gd name="connsiteX0" fmla="*/ 41987 w 92978"/>
                  <a:gd name="connsiteY0" fmla="*/ 0 h 82163"/>
                  <a:gd name="connsiteX1" fmla="*/ 57902 w 92978"/>
                  <a:gd name="connsiteY1" fmla="*/ 30968 h 82163"/>
                  <a:gd name="connsiteX2" fmla="*/ 92979 w 92978"/>
                  <a:gd name="connsiteY2" fmla="*/ 42750 h 82163"/>
                  <a:gd name="connsiteX3" fmla="*/ 67849 w 92978"/>
                  <a:gd name="connsiteY3" fmla="*/ 51300 h 82163"/>
                  <a:gd name="connsiteX4" fmla="*/ 82508 w 92978"/>
                  <a:gd name="connsiteY4" fmla="*/ 82164 h 82163"/>
                  <a:gd name="connsiteX5" fmla="*/ 51096 w 92978"/>
                  <a:gd name="connsiteY5" fmla="*/ 56722 h 82163"/>
                  <a:gd name="connsiteX6" fmla="*/ 24920 w 92978"/>
                  <a:gd name="connsiteY6" fmla="*/ 64647 h 82163"/>
                  <a:gd name="connsiteX7" fmla="*/ 30679 w 92978"/>
                  <a:gd name="connsiteY7" fmla="*/ 39726 h 82163"/>
                  <a:gd name="connsiteX8" fmla="*/ 0 w 92978"/>
                  <a:gd name="connsiteY8" fmla="*/ 13242 h 82163"/>
                  <a:gd name="connsiteX9" fmla="*/ 34867 w 92978"/>
                  <a:gd name="connsiteY9" fmla="*/ 23669 h 82163"/>
                  <a:gd name="connsiteX10" fmla="*/ 41987 w 92978"/>
                  <a:gd name="connsiteY10" fmla="*/ 0 h 82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2978" h="82163">
                    <a:moveTo>
                      <a:pt x="41987" y="0"/>
                    </a:moveTo>
                    <a:lnTo>
                      <a:pt x="57902" y="30968"/>
                    </a:lnTo>
                    <a:lnTo>
                      <a:pt x="92979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1096" y="56722"/>
                    </a:lnTo>
                    <a:lnTo>
                      <a:pt x="24920" y="64647"/>
                    </a:lnTo>
                    <a:lnTo>
                      <a:pt x="30679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987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A12ECE07-D523-1F22-D504-05AD52767489}"/>
                  </a:ext>
                </a:extLst>
              </p:cNvPr>
              <p:cNvSpPr/>
              <p:nvPr/>
            </p:nvSpPr>
            <p:spPr>
              <a:xfrm>
                <a:off x="437875" y="214239"/>
                <a:ext cx="102716" cy="93841"/>
              </a:xfrm>
              <a:custGeom>
                <a:avLst/>
                <a:gdLst>
                  <a:gd name="connsiteX0" fmla="*/ 46489 w 102716"/>
                  <a:gd name="connsiteY0" fmla="*/ 0 h 93841"/>
                  <a:gd name="connsiteX1" fmla="*/ 63975 w 102716"/>
                  <a:gd name="connsiteY1" fmla="*/ 35451 h 93841"/>
                  <a:gd name="connsiteX2" fmla="*/ 102716 w 102716"/>
                  <a:gd name="connsiteY2" fmla="*/ 47859 h 93841"/>
                  <a:gd name="connsiteX3" fmla="*/ 74865 w 102716"/>
                  <a:gd name="connsiteY3" fmla="*/ 58599 h 93841"/>
                  <a:gd name="connsiteX4" fmla="*/ 90884 w 102716"/>
                  <a:gd name="connsiteY4" fmla="*/ 93842 h 93841"/>
                  <a:gd name="connsiteX5" fmla="*/ 56227 w 102716"/>
                  <a:gd name="connsiteY5" fmla="*/ 65377 h 93841"/>
                  <a:gd name="connsiteX6" fmla="*/ 27223 w 102716"/>
                  <a:gd name="connsiteY6" fmla="*/ 75386 h 93841"/>
                  <a:gd name="connsiteX7" fmla="*/ 33715 w 102716"/>
                  <a:gd name="connsiteY7" fmla="*/ 46400 h 93841"/>
                  <a:gd name="connsiteX8" fmla="*/ 0 w 102716"/>
                  <a:gd name="connsiteY8" fmla="*/ 16683 h 93841"/>
                  <a:gd name="connsiteX9" fmla="*/ 38532 w 102716"/>
                  <a:gd name="connsiteY9" fmla="*/ 27736 h 93841"/>
                  <a:gd name="connsiteX10" fmla="*/ 46489 w 102716"/>
                  <a:gd name="connsiteY10" fmla="*/ 0 h 9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716" h="93841">
                    <a:moveTo>
                      <a:pt x="46489" y="0"/>
                    </a:moveTo>
                    <a:lnTo>
                      <a:pt x="63975" y="35451"/>
                    </a:lnTo>
                    <a:lnTo>
                      <a:pt x="102716" y="47859"/>
                    </a:lnTo>
                    <a:lnTo>
                      <a:pt x="74865" y="58599"/>
                    </a:lnTo>
                    <a:lnTo>
                      <a:pt x="90884" y="93842"/>
                    </a:lnTo>
                    <a:lnTo>
                      <a:pt x="56227" y="65377"/>
                    </a:lnTo>
                    <a:lnTo>
                      <a:pt x="27223" y="75386"/>
                    </a:lnTo>
                    <a:lnTo>
                      <a:pt x="33715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489" y="0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grpSp>
          <p:nvGrpSpPr>
            <p:cNvPr id="50" name="Graphic 7">
              <a:extLst>
                <a:ext uri="{FF2B5EF4-FFF2-40B4-BE49-F238E27FC236}">
                  <a16:creationId xmlns:a16="http://schemas.microsoft.com/office/drawing/2014/main" id="{3FC80DCB-F85D-FA7F-7B91-0D99B7A2E84B}"/>
                </a:ext>
              </a:extLst>
            </p:cNvPr>
            <p:cNvGrpSpPr/>
            <p:nvPr/>
          </p:nvGrpSpPr>
          <p:grpSpPr>
            <a:xfrm>
              <a:off x="1201702" y="214239"/>
              <a:ext cx="1114171" cy="739683"/>
              <a:chOff x="1201702" y="214239"/>
              <a:chExt cx="1114171" cy="739683"/>
            </a:xfrm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9B125548-F194-DE09-48F0-AF1C72A507AC}"/>
                  </a:ext>
                </a:extLst>
              </p:cNvPr>
              <p:cNvSpPr/>
              <p:nvPr/>
            </p:nvSpPr>
            <p:spPr>
              <a:xfrm>
                <a:off x="1201702" y="214239"/>
                <a:ext cx="1114171" cy="739683"/>
              </a:xfrm>
              <a:custGeom>
                <a:avLst/>
                <a:gdLst>
                  <a:gd name="connsiteX0" fmla="*/ 0 w 1114171"/>
                  <a:gd name="connsiteY0" fmla="*/ 0 h 739683"/>
                  <a:gd name="connsiteX1" fmla="*/ 1114172 w 1114171"/>
                  <a:gd name="connsiteY1" fmla="*/ 0 h 739683"/>
                  <a:gd name="connsiteX2" fmla="*/ 1114172 w 1114171"/>
                  <a:gd name="connsiteY2" fmla="*/ 739683 h 739683"/>
                  <a:gd name="connsiteX3" fmla="*/ 0 w 1114171"/>
                  <a:gd name="connsiteY3" fmla="*/ 739683 h 7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171" h="739683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29643B40-D179-CEF0-49CF-AB46028DEFC4}"/>
                  </a:ext>
                </a:extLst>
              </p:cNvPr>
              <p:cNvSpPr/>
              <p:nvPr/>
            </p:nvSpPr>
            <p:spPr>
              <a:xfrm>
                <a:off x="1480114" y="306726"/>
                <a:ext cx="557138" cy="554710"/>
              </a:xfrm>
              <a:custGeom>
                <a:avLst/>
                <a:gdLst>
                  <a:gd name="connsiteX0" fmla="*/ 264067 w 557138"/>
                  <a:gd name="connsiteY0" fmla="*/ 44836 h 554710"/>
                  <a:gd name="connsiteX1" fmla="*/ 240509 w 557138"/>
                  <a:gd name="connsiteY1" fmla="*/ 27736 h 554710"/>
                  <a:gd name="connsiteX2" fmla="*/ 269617 w 557138"/>
                  <a:gd name="connsiteY2" fmla="*/ 27736 h 554710"/>
                  <a:gd name="connsiteX3" fmla="*/ 278622 w 557138"/>
                  <a:gd name="connsiteY3" fmla="*/ 0 h 554710"/>
                  <a:gd name="connsiteX4" fmla="*/ 287626 w 557138"/>
                  <a:gd name="connsiteY4" fmla="*/ 27736 h 554710"/>
                  <a:gd name="connsiteX5" fmla="*/ 316734 w 557138"/>
                  <a:gd name="connsiteY5" fmla="*/ 27736 h 554710"/>
                  <a:gd name="connsiteX6" fmla="*/ 293176 w 557138"/>
                  <a:gd name="connsiteY6" fmla="*/ 44836 h 554710"/>
                  <a:gd name="connsiteX7" fmla="*/ 302180 w 557138"/>
                  <a:gd name="connsiteY7" fmla="*/ 72780 h 554710"/>
                  <a:gd name="connsiteX8" fmla="*/ 278622 w 557138"/>
                  <a:gd name="connsiteY8" fmla="*/ 55471 h 554710"/>
                  <a:gd name="connsiteX9" fmla="*/ 255063 w 557138"/>
                  <a:gd name="connsiteY9" fmla="*/ 72780 h 554710"/>
                  <a:gd name="connsiteX10" fmla="*/ 264067 w 557138"/>
                  <a:gd name="connsiteY10" fmla="*/ 44836 h 554710"/>
                  <a:gd name="connsiteX11" fmla="*/ 264067 w 557138"/>
                  <a:gd name="connsiteY11" fmla="*/ 44836 h 554710"/>
                  <a:gd name="connsiteX12" fmla="*/ 293176 w 557138"/>
                  <a:gd name="connsiteY12" fmla="*/ 526975 h 554710"/>
                  <a:gd name="connsiteX13" fmla="*/ 302180 w 557138"/>
                  <a:gd name="connsiteY13" fmla="*/ 554710 h 554710"/>
                  <a:gd name="connsiteX14" fmla="*/ 278622 w 557138"/>
                  <a:gd name="connsiteY14" fmla="*/ 537610 h 554710"/>
                  <a:gd name="connsiteX15" fmla="*/ 255063 w 557138"/>
                  <a:gd name="connsiteY15" fmla="*/ 554710 h 554710"/>
                  <a:gd name="connsiteX16" fmla="*/ 264067 w 557138"/>
                  <a:gd name="connsiteY16" fmla="*/ 526975 h 554710"/>
                  <a:gd name="connsiteX17" fmla="*/ 240509 w 557138"/>
                  <a:gd name="connsiteY17" fmla="*/ 509875 h 554710"/>
                  <a:gd name="connsiteX18" fmla="*/ 269617 w 557138"/>
                  <a:gd name="connsiteY18" fmla="*/ 509875 h 554710"/>
                  <a:gd name="connsiteX19" fmla="*/ 278622 w 557138"/>
                  <a:gd name="connsiteY19" fmla="*/ 481931 h 554710"/>
                  <a:gd name="connsiteX20" fmla="*/ 287626 w 557138"/>
                  <a:gd name="connsiteY20" fmla="*/ 509875 h 554710"/>
                  <a:gd name="connsiteX21" fmla="*/ 316734 w 557138"/>
                  <a:gd name="connsiteY21" fmla="*/ 509875 h 554710"/>
                  <a:gd name="connsiteX22" fmla="*/ 293176 w 557138"/>
                  <a:gd name="connsiteY22" fmla="*/ 526975 h 554710"/>
                  <a:gd name="connsiteX23" fmla="*/ 38113 w 557138"/>
                  <a:gd name="connsiteY23" fmla="*/ 295811 h 554710"/>
                  <a:gd name="connsiteX24" fmla="*/ 14554 w 557138"/>
                  <a:gd name="connsiteY24" fmla="*/ 313119 h 554710"/>
                  <a:gd name="connsiteX25" fmla="*/ 23559 w 557138"/>
                  <a:gd name="connsiteY25" fmla="*/ 285384 h 554710"/>
                  <a:gd name="connsiteX26" fmla="*/ 0 w 557138"/>
                  <a:gd name="connsiteY26" fmla="*/ 268701 h 554710"/>
                  <a:gd name="connsiteX27" fmla="*/ 29108 w 557138"/>
                  <a:gd name="connsiteY27" fmla="*/ 268701 h 554710"/>
                  <a:gd name="connsiteX28" fmla="*/ 38113 w 557138"/>
                  <a:gd name="connsiteY28" fmla="*/ 240965 h 554710"/>
                  <a:gd name="connsiteX29" fmla="*/ 47118 w 557138"/>
                  <a:gd name="connsiteY29" fmla="*/ 268701 h 554710"/>
                  <a:gd name="connsiteX30" fmla="*/ 76330 w 557138"/>
                  <a:gd name="connsiteY30" fmla="*/ 268701 h 554710"/>
                  <a:gd name="connsiteX31" fmla="*/ 52667 w 557138"/>
                  <a:gd name="connsiteY31" fmla="*/ 286009 h 554710"/>
                  <a:gd name="connsiteX32" fmla="*/ 61672 w 557138"/>
                  <a:gd name="connsiteY32" fmla="*/ 313745 h 554710"/>
                  <a:gd name="connsiteX33" fmla="*/ 38113 w 557138"/>
                  <a:gd name="connsiteY33" fmla="*/ 296436 h 554710"/>
                  <a:gd name="connsiteX34" fmla="*/ 38113 w 557138"/>
                  <a:gd name="connsiteY34" fmla="*/ 295811 h 554710"/>
                  <a:gd name="connsiteX35" fmla="*/ 172869 w 557138"/>
                  <a:gd name="connsiteY35" fmla="*/ 76950 h 554710"/>
                  <a:gd name="connsiteX36" fmla="*/ 181874 w 557138"/>
                  <a:gd name="connsiteY36" fmla="*/ 104686 h 554710"/>
                  <a:gd name="connsiteX37" fmla="*/ 158315 w 557138"/>
                  <a:gd name="connsiteY37" fmla="*/ 87690 h 554710"/>
                  <a:gd name="connsiteX38" fmla="*/ 134756 w 557138"/>
                  <a:gd name="connsiteY38" fmla="*/ 104790 h 554710"/>
                  <a:gd name="connsiteX39" fmla="*/ 143761 w 557138"/>
                  <a:gd name="connsiteY39" fmla="*/ 77055 h 554710"/>
                  <a:gd name="connsiteX40" fmla="*/ 120202 w 557138"/>
                  <a:gd name="connsiteY40" fmla="*/ 59955 h 554710"/>
                  <a:gd name="connsiteX41" fmla="*/ 149310 w 557138"/>
                  <a:gd name="connsiteY41" fmla="*/ 59955 h 554710"/>
                  <a:gd name="connsiteX42" fmla="*/ 158315 w 557138"/>
                  <a:gd name="connsiteY42" fmla="*/ 32219 h 554710"/>
                  <a:gd name="connsiteX43" fmla="*/ 167319 w 557138"/>
                  <a:gd name="connsiteY43" fmla="*/ 59955 h 554710"/>
                  <a:gd name="connsiteX44" fmla="*/ 196428 w 557138"/>
                  <a:gd name="connsiteY44" fmla="*/ 59955 h 554710"/>
                  <a:gd name="connsiteX45" fmla="*/ 172869 w 557138"/>
                  <a:gd name="connsiteY45" fmla="*/ 76950 h 554710"/>
                  <a:gd name="connsiteX46" fmla="*/ 61881 w 557138"/>
                  <a:gd name="connsiteY46" fmla="*/ 148166 h 554710"/>
                  <a:gd name="connsiteX47" fmla="*/ 70886 w 557138"/>
                  <a:gd name="connsiteY47" fmla="*/ 120431 h 554710"/>
                  <a:gd name="connsiteX48" fmla="*/ 79995 w 557138"/>
                  <a:gd name="connsiteY48" fmla="*/ 148166 h 554710"/>
                  <a:gd name="connsiteX49" fmla="*/ 108266 w 557138"/>
                  <a:gd name="connsiteY49" fmla="*/ 148166 h 554710"/>
                  <a:gd name="connsiteX50" fmla="*/ 84707 w 557138"/>
                  <a:gd name="connsiteY50" fmla="*/ 165475 h 554710"/>
                  <a:gd name="connsiteX51" fmla="*/ 93711 w 557138"/>
                  <a:gd name="connsiteY51" fmla="*/ 193210 h 554710"/>
                  <a:gd name="connsiteX52" fmla="*/ 70048 w 557138"/>
                  <a:gd name="connsiteY52" fmla="*/ 175902 h 554710"/>
                  <a:gd name="connsiteX53" fmla="*/ 46384 w 557138"/>
                  <a:gd name="connsiteY53" fmla="*/ 193210 h 554710"/>
                  <a:gd name="connsiteX54" fmla="*/ 55389 w 557138"/>
                  <a:gd name="connsiteY54" fmla="*/ 165475 h 554710"/>
                  <a:gd name="connsiteX55" fmla="*/ 31830 w 557138"/>
                  <a:gd name="connsiteY55" fmla="*/ 148166 h 554710"/>
                  <a:gd name="connsiteX56" fmla="*/ 61881 w 557138"/>
                  <a:gd name="connsiteY56" fmla="*/ 148166 h 554710"/>
                  <a:gd name="connsiteX57" fmla="*/ 32145 w 557138"/>
                  <a:gd name="connsiteY57" fmla="*/ 389131 h 554710"/>
                  <a:gd name="connsiteX58" fmla="*/ 61881 w 557138"/>
                  <a:gd name="connsiteY58" fmla="*/ 389131 h 554710"/>
                  <a:gd name="connsiteX59" fmla="*/ 70886 w 557138"/>
                  <a:gd name="connsiteY59" fmla="*/ 361396 h 554710"/>
                  <a:gd name="connsiteX60" fmla="*/ 79995 w 557138"/>
                  <a:gd name="connsiteY60" fmla="*/ 389131 h 554710"/>
                  <a:gd name="connsiteX61" fmla="*/ 108266 w 557138"/>
                  <a:gd name="connsiteY61" fmla="*/ 389131 h 554710"/>
                  <a:gd name="connsiteX62" fmla="*/ 84707 w 557138"/>
                  <a:gd name="connsiteY62" fmla="*/ 406440 h 554710"/>
                  <a:gd name="connsiteX63" fmla="*/ 93711 w 557138"/>
                  <a:gd name="connsiteY63" fmla="*/ 434176 h 554710"/>
                  <a:gd name="connsiteX64" fmla="*/ 70048 w 557138"/>
                  <a:gd name="connsiteY64" fmla="*/ 417075 h 554710"/>
                  <a:gd name="connsiteX65" fmla="*/ 46384 w 557138"/>
                  <a:gd name="connsiteY65" fmla="*/ 434176 h 554710"/>
                  <a:gd name="connsiteX66" fmla="*/ 55389 w 557138"/>
                  <a:gd name="connsiteY66" fmla="*/ 406440 h 554710"/>
                  <a:gd name="connsiteX67" fmla="*/ 31830 w 557138"/>
                  <a:gd name="connsiteY67" fmla="*/ 389131 h 554710"/>
                  <a:gd name="connsiteX68" fmla="*/ 32145 w 557138"/>
                  <a:gd name="connsiteY68" fmla="*/ 389131 h 554710"/>
                  <a:gd name="connsiteX69" fmla="*/ 143761 w 557138"/>
                  <a:gd name="connsiteY69" fmla="*/ 494547 h 554710"/>
                  <a:gd name="connsiteX70" fmla="*/ 120202 w 557138"/>
                  <a:gd name="connsiteY70" fmla="*/ 477551 h 554710"/>
                  <a:gd name="connsiteX71" fmla="*/ 149310 w 557138"/>
                  <a:gd name="connsiteY71" fmla="*/ 477551 h 554710"/>
                  <a:gd name="connsiteX72" fmla="*/ 158315 w 557138"/>
                  <a:gd name="connsiteY72" fmla="*/ 449816 h 554710"/>
                  <a:gd name="connsiteX73" fmla="*/ 167319 w 557138"/>
                  <a:gd name="connsiteY73" fmla="*/ 477551 h 554710"/>
                  <a:gd name="connsiteX74" fmla="*/ 196428 w 557138"/>
                  <a:gd name="connsiteY74" fmla="*/ 477551 h 554710"/>
                  <a:gd name="connsiteX75" fmla="*/ 172869 w 557138"/>
                  <a:gd name="connsiteY75" fmla="*/ 494547 h 554710"/>
                  <a:gd name="connsiteX76" fmla="*/ 181874 w 557138"/>
                  <a:gd name="connsiteY76" fmla="*/ 522283 h 554710"/>
                  <a:gd name="connsiteX77" fmla="*/ 158315 w 557138"/>
                  <a:gd name="connsiteY77" fmla="*/ 505183 h 554710"/>
                  <a:gd name="connsiteX78" fmla="*/ 134756 w 557138"/>
                  <a:gd name="connsiteY78" fmla="*/ 522283 h 554710"/>
                  <a:gd name="connsiteX79" fmla="*/ 143761 w 557138"/>
                  <a:gd name="connsiteY79" fmla="*/ 494547 h 554710"/>
                  <a:gd name="connsiteX80" fmla="*/ 533580 w 557138"/>
                  <a:gd name="connsiteY80" fmla="*/ 285905 h 554710"/>
                  <a:gd name="connsiteX81" fmla="*/ 542584 w 557138"/>
                  <a:gd name="connsiteY81" fmla="*/ 313641 h 554710"/>
                  <a:gd name="connsiteX82" fmla="*/ 519025 w 557138"/>
                  <a:gd name="connsiteY82" fmla="*/ 296332 h 554710"/>
                  <a:gd name="connsiteX83" fmla="*/ 495153 w 557138"/>
                  <a:gd name="connsiteY83" fmla="*/ 313641 h 554710"/>
                  <a:gd name="connsiteX84" fmla="*/ 504157 w 557138"/>
                  <a:gd name="connsiteY84" fmla="*/ 285905 h 554710"/>
                  <a:gd name="connsiteX85" fmla="*/ 480494 w 557138"/>
                  <a:gd name="connsiteY85" fmla="*/ 268597 h 554710"/>
                  <a:gd name="connsiteX86" fmla="*/ 510649 w 557138"/>
                  <a:gd name="connsiteY86" fmla="*/ 268597 h 554710"/>
                  <a:gd name="connsiteX87" fmla="*/ 519654 w 557138"/>
                  <a:gd name="connsiteY87" fmla="*/ 240861 h 554710"/>
                  <a:gd name="connsiteX88" fmla="*/ 528658 w 557138"/>
                  <a:gd name="connsiteY88" fmla="*/ 268597 h 554710"/>
                  <a:gd name="connsiteX89" fmla="*/ 557138 w 557138"/>
                  <a:gd name="connsiteY89" fmla="*/ 268597 h 554710"/>
                  <a:gd name="connsiteX90" fmla="*/ 533580 w 557138"/>
                  <a:gd name="connsiteY90" fmla="*/ 285905 h 554710"/>
                  <a:gd name="connsiteX91" fmla="*/ 384269 w 557138"/>
                  <a:gd name="connsiteY91" fmla="*/ 76950 h 554710"/>
                  <a:gd name="connsiteX92" fmla="*/ 360711 w 557138"/>
                  <a:gd name="connsiteY92" fmla="*/ 59955 h 554710"/>
                  <a:gd name="connsiteX93" fmla="*/ 389819 w 557138"/>
                  <a:gd name="connsiteY93" fmla="*/ 59955 h 554710"/>
                  <a:gd name="connsiteX94" fmla="*/ 398823 w 557138"/>
                  <a:gd name="connsiteY94" fmla="*/ 32219 h 554710"/>
                  <a:gd name="connsiteX95" fmla="*/ 407828 w 557138"/>
                  <a:gd name="connsiteY95" fmla="*/ 59955 h 554710"/>
                  <a:gd name="connsiteX96" fmla="*/ 436936 w 557138"/>
                  <a:gd name="connsiteY96" fmla="*/ 59955 h 554710"/>
                  <a:gd name="connsiteX97" fmla="*/ 413378 w 557138"/>
                  <a:gd name="connsiteY97" fmla="*/ 76950 h 554710"/>
                  <a:gd name="connsiteX98" fmla="*/ 422382 w 557138"/>
                  <a:gd name="connsiteY98" fmla="*/ 104686 h 554710"/>
                  <a:gd name="connsiteX99" fmla="*/ 398823 w 557138"/>
                  <a:gd name="connsiteY99" fmla="*/ 87690 h 554710"/>
                  <a:gd name="connsiteX100" fmla="*/ 375265 w 557138"/>
                  <a:gd name="connsiteY100" fmla="*/ 104790 h 554710"/>
                  <a:gd name="connsiteX101" fmla="*/ 384269 w 557138"/>
                  <a:gd name="connsiteY101" fmla="*/ 77055 h 554710"/>
                  <a:gd name="connsiteX102" fmla="*/ 384269 w 557138"/>
                  <a:gd name="connsiteY102" fmla="*/ 77055 h 554710"/>
                  <a:gd name="connsiteX103" fmla="*/ 477143 w 557138"/>
                  <a:gd name="connsiteY103" fmla="*/ 147853 h 554710"/>
                  <a:gd name="connsiteX104" fmla="*/ 486253 w 557138"/>
                  <a:gd name="connsiteY104" fmla="*/ 120118 h 554710"/>
                  <a:gd name="connsiteX105" fmla="*/ 495257 w 557138"/>
                  <a:gd name="connsiteY105" fmla="*/ 147853 h 554710"/>
                  <a:gd name="connsiteX106" fmla="*/ 524366 w 557138"/>
                  <a:gd name="connsiteY106" fmla="*/ 147853 h 554710"/>
                  <a:gd name="connsiteX107" fmla="*/ 501435 w 557138"/>
                  <a:gd name="connsiteY107" fmla="*/ 165266 h 554710"/>
                  <a:gd name="connsiteX108" fmla="*/ 510440 w 557138"/>
                  <a:gd name="connsiteY108" fmla="*/ 193002 h 554710"/>
                  <a:gd name="connsiteX109" fmla="*/ 486881 w 557138"/>
                  <a:gd name="connsiteY109" fmla="*/ 175693 h 554710"/>
                  <a:gd name="connsiteX110" fmla="*/ 463217 w 557138"/>
                  <a:gd name="connsiteY110" fmla="*/ 193002 h 554710"/>
                  <a:gd name="connsiteX111" fmla="*/ 472222 w 557138"/>
                  <a:gd name="connsiteY111" fmla="*/ 165266 h 554710"/>
                  <a:gd name="connsiteX112" fmla="*/ 448873 w 557138"/>
                  <a:gd name="connsiteY112" fmla="*/ 147958 h 554710"/>
                  <a:gd name="connsiteX113" fmla="*/ 477143 w 557138"/>
                  <a:gd name="connsiteY113" fmla="*/ 147958 h 554710"/>
                  <a:gd name="connsiteX114" fmla="*/ 495257 w 557138"/>
                  <a:gd name="connsiteY114" fmla="*/ 388818 h 554710"/>
                  <a:gd name="connsiteX115" fmla="*/ 524366 w 557138"/>
                  <a:gd name="connsiteY115" fmla="*/ 388818 h 554710"/>
                  <a:gd name="connsiteX116" fmla="*/ 501435 w 557138"/>
                  <a:gd name="connsiteY116" fmla="*/ 406127 h 554710"/>
                  <a:gd name="connsiteX117" fmla="*/ 510440 w 557138"/>
                  <a:gd name="connsiteY117" fmla="*/ 433863 h 554710"/>
                  <a:gd name="connsiteX118" fmla="*/ 486881 w 557138"/>
                  <a:gd name="connsiteY118" fmla="*/ 416763 h 554710"/>
                  <a:gd name="connsiteX119" fmla="*/ 463217 w 557138"/>
                  <a:gd name="connsiteY119" fmla="*/ 433863 h 554710"/>
                  <a:gd name="connsiteX120" fmla="*/ 472222 w 557138"/>
                  <a:gd name="connsiteY120" fmla="*/ 406127 h 554710"/>
                  <a:gd name="connsiteX121" fmla="*/ 448873 w 557138"/>
                  <a:gd name="connsiteY121" fmla="*/ 388818 h 554710"/>
                  <a:gd name="connsiteX122" fmla="*/ 477981 w 557138"/>
                  <a:gd name="connsiteY122" fmla="*/ 388818 h 554710"/>
                  <a:gd name="connsiteX123" fmla="*/ 487090 w 557138"/>
                  <a:gd name="connsiteY123" fmla="*/ 361083 h 554710"/>
                  <a:gd name="connsiteX124" fmla="*/ 496095 w 557138"/>
                  <a:gd name="connsiteY124" fmla="*/ 388818 h 554710"/>
                  <a:gd name="connsiteX125" fmla="*/ 495362 w 557138"/>
                  <a:gd name="connsiteY125" fmla="*/ 388818 h 554710"/>
                  <a:gd name="connsiteX126" fmla="*/ 436936 w 557138"/>
                  <a:gd name="connsiteY126" fmla="*/ 477239 h 554710"/>
                  <a:gd name="connsiteX127" fmla="*/ 413378 w 557138"/>
                  <a:gd name="connsiteY127" fmla="*/ 494234 h 554710"/>
                  <a:gd name="connsiteX128" fmla="*/ 422382 w 557138"/>
                  <a:gd name="connsiteY128" fmla="*/ 521970 h 554710"/>
                  <a:gd name="connsiteX129" fmla="*/ 398823 w 557138"/>
                  <a:gd name="connsiteY129" fmla="*/ 504870 h 554710"/>
                  <a:gd name="connsiteX130" fmla="*/ 375265 w 557138"/>
                  <a:gd name="connsiteY130" fmla="*/ 521970 h 554710"/>
                  <a:gd name="connsiteX131" fmla="*/ 384269 w 557138"/>
                  <a:gd name="connsiteY131" fmla="*/ 494234 h 554710"/>
                  <a:gd name="connsiteX132" fmla="*/ 360711 w 557138"/>
                  <a:gd name="connsiteY132" fmla="*/ 477239 h 554710"/>
                  <a:gd name="connsiteX133" fmla="*/ 389819 w 557138"/>
                  <a:gd name="connsiteY133" fmla="*/ 477239 h 554710"/>
                  <a:gd name="connsiteX134" fmla="*/ 398823 w 557138"/>
                  <a:gd name="connsiteY134" fmla="*/ 449503 h 554710"/>
                  <a:gd name="connsiteX135" fmla="*/ 407828 w 557138"/>
                  <a:gd name="connsiteY135" fmla="*/ 477239 h 554710"/>
                  <a:gd name="connsiteX136" fmla="*/ 436936 w 557138"/>
                  <a:gd name="connsiteY136" fmla="*/ 477239 h 5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557138" h="554710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19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1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0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1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0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19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5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8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69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69" y="77055"/>
                    </a:lnTo>
                    <a:lnTo>
                      <a:pt x="384269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7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7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7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7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0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69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17CF0A6-3256-32E6-ABD1-69DC4A1C0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/>
              <a:t>Click to add title</a:t>
            </a:r>
            <a:endParaRPr lang="en-GR"/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B261257F-BE2F-8895-0399-EDBD614DAB8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2711249"/>
            <a:ext cx="10979999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22438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88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1" r:id="rId2"/>
    <p:sldLayoutId id="2147483660" r:id="rId3"/>
    <p:sldLayoutId id="214748368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78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7" r:id="rId2"/>
    <p:sldLayoutId id="2147483679" r:id="rId3"/>
    <p:sldLayoutId id="2147483689" r:id="rId4"/>
    <p:sldLayoutId id="2147483668" r:id="rId5"/>
    <p:sldLayoutId id="2147483683" r:id="rId6"/>
    <p:sldLayoutId id="2147483684" r:id="rId7"/>
    <p:sldLayoutId id="214748368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52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45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44594-4361-DD8B-1E37-66A33761C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497A3CF-37B1-3859-158C-BBB08F6AD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752" y="1099978"/>
            <a:ext cx="7796645" cy="590527"/>
          </a:xfrm>
          <a:solidFill>
            <a:schemeClr val="accent5">
              <a:lumMod val="20000"/>
              <a:lumOff val="80000"/>
            </a:schemeClr>
          </a:solidFill>
          <a:ln w="15875">
            <a:solidFill>
              <a:srgbClr val="006BA6"/>
            </a:solidFill>
          </a:ln>
        </p:spPr>
        <p:txBody>
          <a:bodyPr lIns="108000" anchor="t"/>
          <a:lstStyle/>
          <a:p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„Teaser –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sentence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description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…… (Country) </a:t>
            </a:r>
            <a:endParaRPr lang="de-DE" sz="2000" dirty="0">
              <a:solidFill>
                <a:srgbClr val="64B4E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3167D53-7E90-2845-E502-384E66D29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402" y="277707"/>
            <a:ext cx="1150224" cy="455221"/>
          </a:xfrm>
          <a:prstGeom prst="rect">
            <a:avLst/>
          </a:prstGeom>
        </p:spPr>
      </p:pic>
      <p:sp>
        <p:nvSpPr>
          <p:cNvPr id="4" name="Titel 2">
            <a:extLst>
              <a:ext uri="{FF2B5EF4-FFF2-40B4-BE49-F238E27FC236}">
                <a16:creationId xmlns:a16="http://schemas.microsoft.com/office/drawing/2014/main" id="{D0A0A246-EB7F-BC2F-0ADD-3D028511E713}"/>
              </a:ext>
            </a:extLst>
          </p:cNvPr>
          <p:cNvSpPr txBox="1">
            <a:spLocks/>
          </p:cNvSpPr>
          <p:nvPr/>
        </p:nvSpPr>
        <p:spPr>
          <a:xfrm>
            <a:off x="6041813" y="65423"/>
            <a:ext cx="5825540" cy="590527"/>
          </a:xfrm>
          <a:prstGeom prst="rect">
            <a:avLst/>
          </a:prstGeom>
        </p:spPr>
        <p:txBody>
          <a:bodyPr l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pPr algn="r"/>
            <a:r>
              <a:rPr lang="en-US" sz="2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Canadian-Bavarian EV PowerDrive INNO 2026</a:t>
            </a:r>
            <a:endParaRPr lang="de-DE" sz="12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26679C6-8A0C-BA60-D884-E0A885D9A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961" y="151149"/>
            <a:ext cx="691381" cy="694092"/>
          </a:xfrm>
          <a:prstGeom prst="rect">
            <a:avLst/>
          </a:prstGeom>
        </p:spPr>
      </p:pic>
      <p:sp>
        <p:nvSpPr>
          <p:cNvPr id="17" name="Titel 2">
            <a:extLst>
              <a:ext uri="{FF2B5EF4-FFF2-40B4-BE49-F238E27FC236}">
                <a16:creationId xmlns:a16="http://schemas.microsoft.com/office/drawing/2014/main" id="{470ACE30-746C-6401-7A20-FEF367BA57C8}"/>
              </a:ext>
            </a:extLst>
          </p:cNvPr>
          <p:cNvSpPr txBox="1">
            <a:spLocks/>
          </p:cNvSpPr>
          <p:nvPr/>
        </p:nvSpPr>
        <p:spPr>
          <a:xfrm>
            <a:off x="4000793" y="239062"/>
            <a:ext cx="1848937" cy="590527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US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</a:t>
            </a:r>
          </a:p>
          <a:p>
            <a:r>
              <a:rPr lang="en-US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Council</a:t>
            </a:r>
          </a:p>
          <a:p>
            <a:r>
              <a:rPr lang="en-US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Canada   </a:t>
            </a:r>
            <a:endParaRPr lang="de-DE" sz="9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048D36F4-F435-66A5-EA82-3C9FE9B4EF11}"/>
              </a:ext>
            </a:extLst>
          </p:cNvPr>
          <p:cNvGrpSpPr/>
          <p:nvPr/>
        </p:nvGrpSpPr>
        <p:grpSpPr>
          <a:xfrm>
            <a:off x="347477" y="1102699"/>
            <a:ext cx="11590130" cy="1309348"/>
            <a:chOff x="347477" y="1102699"/>
            <a:chExt cx="11590130" cy="1309348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6E1CF547-EBDC-4A71-54C0-7CB94851578C}"/>
                </a:ext>
              </a:extLst>
            </p:cNvPr>
            <p:cNvSpPr/>
            <p:nvPr/>
          </p:nvSpPr>
          <p:spPr>
            <a:xfrm>
              <a:off x="10553855" y="1156575"/>
              <a:ext cx="1383752" cy="1216404"/>
            </a:xfrm>
            <a:prstGeom prst="rect">
              <a:avLst/>
            </a:prstGeom>
            <a:solidFill>
              <a:srgbClr val="006B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Logo </a:t>
              </a:r>
              <a:r>
                <a:rPr lang="de-DE" dirty="0" err="1"/>
                <a:t>company</a:t>
              </a:r>
              <a:endParaRPr lang="de-DE" dirty="0"/>
            </a:p>
          </p:txBody>
        </p:sp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E3E78061-199A-03C8-E003-E4D8B594852B}"/>
                </a:ext>
              </a:extLst>
            </p:cNvPr>
            <p:cNvGrpSpPr/>
            <p:nvPr/>
          </p:nvGrpSpPr>
          <p:grpSpPr>
            <a:xfrm>
              <a:off x="347477" y="1102699"/>
              <a:ext cx="10139901" cy="1309348"/>
              <a:chOff x="347477" y="1102699"/>
              <a:chExt cx="10139901" cy="1309348"/>
            </a:xfrm>
          </p:grpSpPr>
          <p:sp>
            <p:nvSpPr>
              <p:cNvPr id="22" name="Titel 6">
                <a:extLst>
                  <a:ext uri="{FF2B5EF4-FFF2-40B4-BE49-F238E27FC236}">
                    <a16:creationId xmlns:a16="http://schemas.microsoft.com/office/drawing/2014/main" id="{BCEF7C1F-E919-182C-779C-A09D092B6B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7565" y="1102699"/>
                <a:ext cx="2170552" cy="59052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5875">
                <a:solidFill>
                  <a:srgbClr val="006BA6"/>
                </a:solidFill>
              </a:ln>
            </p:spPr>
            <p:txBody>
              <a:bodyPr lIns="108000" anchor="t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rgbClr val="006BA6"/>
                    </a:solidFill>
                    <a:latin typeface="Blogger Sans" panose="02000506030000020004" pitchFamily="2" charset="0"/>
                    <a:ea typeface="Blogger Sans" panose="02000506030000020004" pitchFamily="2" charset="0"/>
                    <a:cs typeface="+mj-cs"/>
                  </a:defRPr>
                </a:lvl1pPr>
              </a:lstStyle>
              <a:p>
                <a:r>
                  <a:rPr lang="de-DE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Company </a:t>
                </a:r>
                <a:r>
                  <a:rPr lang="de-DE" sz="20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name</a:t>
                </a:r>
                <a:endParaRPr lang="de-DE" sz="2000" dirty="0">
                  <a:solidFill>
                    <a:srgbClr val="64B4E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Titel 6">
                <a:extLst>
                  <a:ext uri="{FF2B5EF4-FFF2-40B4-BE49-F238E27FC236}">
                    <a16:creationId xmlns:a16="http://schemas.microsoft.com/office/drawing/2014/main" id="{C808681E-ABFD-5EA6-AEE8-FD980C0A84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7477" y="1776896"/>
                <a:ext cx="10139901" cy="63515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5875">
                <a:solidFill>
                  <a:srgbClr val="006BA6"/>
                </a:solidFill>
              </a:ln>
            </p:spPr>
            <p:txBody>
              <a:bodyPr lIns="108000" anchor="t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rgbClr val="006BA6"/>
                    </a:solidFill>
                    <a:latin typeface="Blogger Sans" panose="02000506030000020004" pitchFamily="2" charset="0"/>
                    <a:ea typeface="Blogger Sans" panose="02000506030000020004" pitchFamily="2" charset="0"/>
                    <a:cs typeface="+mj-cs"/>
                  </a:defRPr>
                </a:lvl1pPr>
              </a:lstStyle>
              <a:p>
                <a:r>
                  <a:rPr lang="de-DE" sz="2000" b="0" i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Our</a:t>
                </a:r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2000" b="0" i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key</a:t>
                </a:r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2000" b="0" i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technology</a:t>
                </a:r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</a:t>
                </a:r>
                <a:r>
                  <a:rPr lang="de-DE" sz="2000" b="0" i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innovation</a:t>
                </a:r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/service </a:t>
                </a:r>
                <a:r>
                  <a:rPr lang="de-DE" sz="2000" b="0" i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</a:t>
                </a:r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...................</a:t>
                </a:r>
              </a:p>
              <a:p>
                <a:r>
                  <a:rPr lang="de-DE" sz="2000" b="0" i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……………………………………………………………………………………………………………….</a:t>
                </a:r>
              </a:p>
            </p:txBody>
          </p:sp>
        </p:grpSp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461FCA97-BB16-9D17-3B8E-9438C5D36AFE}"/>
              </a:ext>
            </a:extLst>
          </p:cNvPr>
          <p:cNvGrpSpPr/>
          <p:nvPr/>
        </p:nvGrpSpPr>
        <p:grpSpPr>
          <a:xfrm>
            <a:off x="6209922" y="2477751"/>
            <a:ext cx="5764664" cy="4302105"/>
            <a:chOff x="6209922" y="2477751"/>
            <a:chExt cx="5764664" cy="4302105"/>
          </a:xfrm>
        </p:grpSpPr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C67EE27D-CE80-3412-C5A0-A31CBFBE50D3}"/>
                </a:ext>
              </a:extLst>
            </p:cNvPr>
            <p:cNvGrpSpPr/>
            <p:nvPr/>
          </p:nvGrpSpPr>
          <p:grpSpPr>
            <a:xfrm>
              <a:off x="6245081" y="5920506"/>
              <a:ext cx="5729505" cy="859350"/>
              <a:chOff x="6287286" y="5892370"/>
              <a:chExt cx="5678544" cy="859350"/>
            </a:xfrm>
          </p:grpSpPr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46A02F9F-3549-C8BC-C378-FA5C2B77FD7C}"/>
                  </a:ext>
                </a:extLst>
              </p:cNvPr>
              <p:cNvSpPr/>
              <p:nvPr/>
            </p:nvSpPr>
            <p:spPr>
              <a:xfrm>
                <a:off x="10909496" y="5892370"/>
                <a:ext cx="1056334" cy="859350"/>
              </a:xfrm>
              <a:prstGeom prst="rect">
                <a:avLst/>
              </a:prstGeom>
              <a:solidFill>
                <a:srgbClr val="006BA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400" dirty="0"/>
                  <a:t>Picture </a:t>
                </a:r>
                <a:r>
                  <a:rPr lang="de-DE" sz="1400" dirty="0" err="1"/>
                  <a:t>contact</a:t>
                </a:r>
                <a:r>
                  <a:rPr lang="de-DE" sz="1400" dirty="0"/>
                  <a:t> </a:t>
                </a:r>
                <a:r>
                  <a:rPr lang="de-DE" sz="1400" dirty="0" err="1"/>
                  <a:t>person</a:t>
                </a:r>
                <a:endParaRPr lang="de-DE" sz="1400" dirty="0"/>
              </a:p>
            </p:txBody>
          </p:sp>
          <p:sp>
            <p:nvSpPr>
              <p:cNvPr id="14" name="Titel 6">
                <a:extLst>
                  <a:ext uri="{FF2B5EF4-FFF2-40B4-BE49-F238E27FC236}">
                    <a16:creationId xmlns:a16="http://schemas.microsoft.com/office/drawing/2014/main" id="{5E28E2E6-92DB-4E2D-BF3D-71B63CE07E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08674" y="5952459"/>
                <a:ext cx="1635997" cy="778934"/>
              </a:xfrm>
              <a:prstGeom prst="rect">
                <a:avLst/>
              </a:prstGeom>
              <a:ln>
                <a:noFill/>
              </a:ln>
            </p:spPr>
            <p:txBody>
              <a:bodyPr lIns="108000" anchor="t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rgbClr val="006BA6"/>
                    </a:solidFill>
                    <a:latin typeface="Blogger Sans" panose="02000506030000020004" pitchFamily="2" charset="0"/>
                    <a:ea typeface="Blogger Sans" panose="02000506030000020004" pitchFamily="2" charset="0"/>
                    <a:cs typeface="+mj-cs"/>
                  </a:defRPr>
                </a:lvl1pPr>
              </a:lstStyle>
              <a:p>
                <a:r>
                  <a:rPr lang="de-DE" sz="1050" b="0" dirty="0">
                    <a:solidFill>
                      <a:srgbClr val="FF0000"/>
                    </a:solidFill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...................................</a:t>
                </a:r>
              </a:p>
              <a:p>
                <a:r>
                  <a:rPr lang="de-DE" sz="1050" b="0" dirty="0">
                    <a:solidFill>
                      <a:srgbClr val="FF0000"/>
                    </a:solidFill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………………………………..</a:t>
                </a:r>
              </a:p>
              <a:p>
                <a:r>
                  <a:rPr lang="de-DE" sz="1050" b="0" dirty="0">
                    <a:solidFill>
                      <a:srgbClr val="FF0000"/>
                    </a:solidFill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…………………………………</a:t>
                </a:r>
              </a:p>
              <a:p>
                <a:r>
                  <a:rPr lang="de-DE" sz="1050" b="0" dirty="0">
                    <a:solidFill>
                      <a:srgbClr val="FF0000"/>
                    </a:solidFill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…………………………………</a:t>
                </a:r>
              </a:p>
              <a:p>
                <a:endParaRPr lang="de-DE" sz="1200" b="0" dirty="0">
                  <a:solidFill>
                    <a:srgbClr val="FF0000"/>
                  </a:solidFill>
                  <a:highlight>
                    <a:srgbClr val="FFFFFF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Titel 6">
                <a:extLst>
                  <a:ext uri="{FF2B5EF4-FFF2-40B4-BE49-F238E27FC236}">
                    <a16:creationId xmlns:a16="http://schemas.microsoft.com/office/drawing/2014/main" id="{A1D9D1DB-2AE1-71BA-58E1-F734B6E20C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45155" y="5966526"/>
                <a:ext cx="778824" cy="764867"/>
              </a:xfrm>
              <a:prstGeom prst="rect">
                <a:avLst/>
              </a:prstGeom>
              <a:ln>
                <a:noFill/>
              </a:ln>
            </p:spPr>
            <p:txBody>
              <a:bodyPr lIns="108000" anchor="t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rgbClr val="006BA6"/>
                    </a:solidFill>
                    <a:latin typeface="Blogger Sans" panose="02000506030000020004" pitchFamily="2" charset="0"/>
                    <a:ea typeface="Blogger Sans" panose="02000506030000020004" pitchFamily="2" charset="0"/>
                    <a:cs typeface="+mj-cs"/>
                  </a:defRPr>
                </a:lvl1pPr>
              </a:lstStyle>
              <a:p>
                <a:pPr algn="r"/>
                <a:r>
                  <a:rPr lang="de-DE" sz="1200" b="0" dirty="0"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Name:</a:t>
                </a:r>
                <a:r>
                  <a:rPr lang="de-DE" sz="1200" dirty="0">
                    <a:solidFill>
                      <a:srgbClr val="FF0000"/>
                    </a:solidFill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algn="r"/>
                <a:r>
                  <a:rPr lang="de-DE" sz="1200" b="0" dirty="0"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E-Mail: </a:t>
                </a:r>
              </a:p>
              <a:p>
                <a:pPr algn="r"/>
                <a:r>
                  <a:rPr lang="de-DE" sz="1200" b="0" dirty="0"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Website:</a:t>
                </a:r>
              </a:p>
              <a:p>
                <a:pPr algn="r"/>
                <a:r>
                  <a:rPr lang="de-DE" sz="1200" b="0" dirty="0">
                    <a:highlight>
                      <a:srgbClr val="FFFFFF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City:</a:t>
                </a:r>
              </a:p>
            </p:txBody>
          </p:sp>
          <p:sp>
            <p:nvSpPr>
              <p:cNvPr id="28" name="Rechteck 27">
                <a:extLst>
                  <a:ext uri="{FF2B5EF4-FFF2-40B4-BE49-F238E27FC236}">
                    <a16:creationId xmlns:a16="http://schemas.microsoft.com/office/drawing/2014/main" id="{FB74F53E-9956-FCB5-7AFC-1EEAFEA735E7}"/>
                  </a:ext>
                </a:extLst>
              </p:cNvPr>
              <p:cNvSpPr/>
              <p:nvPr/>
            </p:nvSpPr>
            <p:spPr>
              <a:xfrm>
                <a:off x="7516286" y="6029834"/>
                <a:ext cx="1121282" cy="645287"/>
              </a:xfrm>
              <a:prstGeom prst="rect">
                <a:avLst/>
              </a:prstGeom>
              <a:noFill/>
              <a:ln w="19050">
                <a:solidFill>
                  <a:srgbClr val="006BA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de-DE" sz="1600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TRL – Level</a:t>
                </a:r>
              </a:p>
              <a:p>
                <a:pPr algn="ctr"/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?? </a:t>
                </a:r>
              </a:p>
              <a:p>
                <a:pPr algn="ctr"/>
                <a:endPara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Rechteck 29">
                <a:extLst>
                  <a:ext uri="{FF2B5EF4-FFF2-40B4-BE49-F238E27FC236}">
                    <a16:creationId xmlns:a16="http://schemas.microsoft.com/office/drawing/2014/main" id="{EE811803-8B6F-E583-0633-1D96573F6800}"/>
                  </a:ext>
                </a:extLst>
              </p:cNvPr>
              <p:cNvSpPr/>
              <p:nvPr/>
            </p:nvSpPr>
            <p:spPr>
              <a:xfrm>
                <a:off x="6287286" y="6029833"/>
                <a:ext cx="1121282" cy="645288"/>
              </a:xfrm>
              <a:prstGeom prst="rect">
                <a:avLst/>
              </a:prstGeom>
              <a:noFill/>
              <a:ln w="19050">
                <a:solidFill>
                  <a:srgbClr val="006BA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de-DE" sz="1600" dirty="0" err="1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Employees</a:t>
                </a:r>
                <a:endParaRPr lang="de-DE" sz="1600" dirty="0">
                  <a:solidFill>
                    <a:srgbClr val="006BA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???</a:t>
                </a:r>
              </a:p>
              <a:p>
                <a:pPr algn="ctr"/>
                <a:endPara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DD5BB049-9F41-15A2-01E2-55B7653A70D6}"/>
                </a:ext>
              </a:extLst>
            </p:cNvPr>
            <p:cNvGrpSpPr/>
            <p:nvPr/>
          </p:nvGrpSpPr>
          <p:grpSpPr>
            <a:xfrm>
              <a:off x="6209922" y="2477751"/>
              <a:ext cx="5744875" cy="3392555"/>
              <a:chOff x="6206887" y="2438193"/>
              <a:chExt cx="5744875" cy="3392555"/>
            </a:xfrm>
          </p:grpSpPr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685A26F2-BA42-6274-88B4-911AE4C976E4}"/>
                  </a:ext>
                </a:extLst>
              </p:cNvPr>
              <p:cNvSpPr/>
              <p:nvPr/>
            </p:nvSpPr>
            <p:spPr>
              <a:xfrm>
                <a:off x="6221927" y="2767103"/>
                <a:ext cx="5729835" cy="3063645"/>
              </a:xfrm>
              <a:prstGeom prst="rect">
                <a:avLst/>
              </a:prstGeom>
              <a:noFill/>
              <a:ln w="15875">
                <a:solidFill>
                  <a:srgbClr val="006BA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Please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describe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your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key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technology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innovation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/service … </a:t>
                </a:r>
              </a:p>
              <a:p>
                <a:endPara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What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here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innovative,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distrinctive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  <a:p>
                <a:endPara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Why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important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  <a:p>
                <a:endPara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whom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industry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/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application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sz="1600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interesting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</a:p>
              <a:p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7A6CFE99-D603-17CA-D6F8-3DB780299E71}"/>
                  </a:ext>
                </a:extLst>
              </p:cNvPr>
              <p:cNvSpPr/>
              <p:nvPr/>
            </p:nvSpPr>
            <p:spPr>
              <a:xfrm>
                <a:off x="6206887" y="2438193"/>
                <a:ext cx="5581969" cy="368110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tlCol="0" anchor="t"/>
              <a:lstStyle/>
              <a:p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Description: </a:t>
                </a:r>
              </a:p>
            </p:txBody>
          </p:sp>
        </p:grp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7A5F2BD5-2DCA-9E0C-E732-B37040141293}"/>
              </a:ext>
            </a:extLst>
          </p:cNvPr>
          <p:cNvGrpSpPr/>
          <p:nvPr/>
        </p:nvGrpSpPr>
        <p:grpSpPr>
          <a:xfrm>
            <a:off x="340443" y="2574584"/>
            <a:ext cx="5736540" cy="4127898"/>
            <a:chOff x="340443" y="2574584"/>
            <a:chExt cx="5736540" cy="4127898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5C396764-C36F-68F8-2D30-B49C533FED34}"/>
                </a:ext>
              </a:extLst>
            </p:cNvPr>
            <p:cNvSpPr/>
            <p:nvPr/>
          </p:nvSpPr>
          <p:spPr>
            <a:xfrm>
              <a:off x="347563" y="2574584"/>
              <a:ext cx="5694250" cy="1701996"/>
            </a:xfrm>
            <a:prstGeom prst="rect">
              <a:avLst/>
            </a:prstGeom>
            <a:noFill/>
            <a:ln w="15875">
              <a:solidFill>
                <a:srgbClr val="006BA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de-DE" sz="1600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Photo</a:t>
              </a:r>
              <a:r>
                <a: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</a:t>
              </a:r>
              <a:r>
                <a: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visual</a:t>
              </a:r>
              <a:r>
                <a:rPr lang="de-DE" sz="16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sz="1600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sketch</a:t>
              </a:r>
              <a:endParaRPr lang="de-DE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de-DE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de-D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de-D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de-D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25F09F2D-F3C3-93D8-4A36-F3568739045F}"/>
                </a:ext>
              </a:extLst>
            </p:cNvPr>
            <p:cNvGrpSpPr/>
            <p:nvPr/>
          </p:nvGrpSpPr>
          <p:grpSpPr>
            <a:xfrm>
              <a:off x="340443" y="4262998"/>
              <a:ext cx="5729506" cy="1334613"/>
              <a:chOff x="319341" y="4262998"/>
              <a:chExt cx="5729506" cy="1334613"/>
            </a:xfrm>
          </p:grpSpPr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C9D03999-1E36-6F60-186A-90224C3A5288}"/>
                  </a:ext>
                </a:extLst>
              </p:cNvPr>
              <p:cNvSpPr/>
              <p:nvPr/>
            </p:nvSpPr>
            <p:spPr>
              <a:xfrm>
                <a:off x="319341" y="4666765"/>
                <a:ext cx="5729506" cy="930846"/>
              </a:xfrm>
              <a:prstGeom prst="rect">
                <a:avLst/>
              </a:prstGeom>
              <a:noFill/>
              <a:ln w="15875">
                <a:solidFill>
                  <a:srgbClr val="006BA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What can you contribute to a joint development?</a:t>
                </a:r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7A73EF52-F5F1-077E-B76D-271FBA8850F0}"/>
                  </a:ext>
                </a:extLst>
              </p:cNvPr>
              <p:cNvSpPr/>
              <p:nvPr/>
            </p:nvSpPr>
            <p:spPr>
              <a:xfrm>
                <a:off x="333496" y="4262998"/>
                <a:ext cx="5581969" cy="368110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tlCol="0" anchor="t"/>
              <a:lstStyle/>
              <a:p>
                <a:r>
                  <a:rPr lang="de-DE" b="1" dirty="0" err="1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Cooperation</a:t>
                </a:r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b="1" dirty="0" err="1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offer</a:t>
                </a:r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8D2D5A30-0091-26B1-5674-F43684E37797}"/>
                </a:ext>
              </a:extLst>
            </p:cNvPr>
            <p:cNvGrpSpPr/>
            <p:nvPr/>
          </p:nvGrpSpPr>
          <p:grpSpPr>
            <a:xfrm>
              <a:off x="347477" y="5602526"/>
              <a:ext cx="5729506" cy="1099956"/>
              <a:chOff x="319341" y="5602526"/>
              <a:chExt cx="5729506" cy="1099956"/>
            </a:xfrm>
          </p:grpSpPr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BE4F8A63-6248-B11A-8753-864960A59FE5}"/>
                  </a:ext>
                </a:extLst>
              </p:cNvPr>
              <p:cNvSpPr/>
              <p:nvPr/>
            </p:nvSpPr>
            <p:spPr>
              <a:xfrm>
                <a:off x="319341" y="5992225"/>
                <a:ext cx="5729506" cy="710257"/>
              </a:xfrm>
              <a:prstGeom prst="rect">
                <a:avLst/>
              </a:prstGeom>
              <a:noFill/>
              <a:ln w="15875">
                <a:solidFill>
                  <a:srgbClr val="006BA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Desired partner, their role &amp; your role</a:t>
                </a:r>
                <a:r>
                  <a:rPr lang="de-DE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….</a:t>
                </a:r>
              </a:p>
              <a:p>
                <a:endParaRPr lang="de-DE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Rechteck 40">
                <a:extLst>
                  <a:ext uri="{FF2B5EF4-FFF2-40B4-BE49-F238E27FC236}">
                    <a16:creationId xmlns:a16="http://schemas.microsoft.com/office/drawing/2014/main" id="{6E30DEBC-5CB5-41E7-3E7C-FCC7034C8A30}"/>
                  </a:ext>
                </a:extLst>
              </p:cNvPr>
              <p:cNvSpPr/>
              <p:nvPr/>
            </p:nvSpPr>
            <p:spPr>
              <a:xfrm>
                <a:off x="333496" y="5602526"/>
                <a:ext cx="5581969" cy="280876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tlCol="0" anchor="t"/>
              <a:lstStyle/>
              <a:p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Partner </a:t>
                </a:r>
                <a:r>
                  <a:rPr lang="de-DE" b="1" dirty="0" err="1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looked</a:t>
                </a:r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de-DE" b="1" dirty="0" err="1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</a:t>
                </a:r>
                <a:r>
                  <a:rPr lang="de-DE" b="1" dirty="0">
                    <a:solidFill>
                      <a:srgbClr val="006BA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29927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ahnuwoev1tn7uv76ymchx8yry2stdt"/>
</p:tagLst>
</file>

<file path=ppt/theme/theme1.xml><?xml version="1.0" encoding="utf-8"?>
<a:theme xmlns:a="http://schemas.openxmlformats.org/drawingml/2006/main" name="Sectio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 with background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inal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bc4fe3-e3b3-474d-bcec-faa1d8dd76e0" xsi:nil="true"/>
    <lcf76f155ced4ddcb4097134ff3c332f xmlns="505199d5-142d-4fd4-81c6-1b46b94dd6ea">
      <Terms xmlns="http://schemas.microsoft.com/office/infopath/2007/PartnerControls"/>
    </lcf76f155ced4ddcb4097134ff3c332f>
    <SharedWithUsers xmlns="cebc4fe3-e3b3-474d-bcec-faa1d8dd76e0">
      <UserInfo>
        <DisplayName/>
        <AccountId xsi:nil="true"/>
        <AccountType/>
      </UserInfo>
    </SharedWithUsers>
    <DonauregioninDeggendorf xmlns="505199d5-142d-4fd4-81c6-1b46b94dd6e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1A5DAA14C9924782683E987A043290" ma:contentTypeVersion="17" ma:contentTypeDescription="Ein neues Dokument erstellen." ma:contentTypeScope="" ma:versionID="9a016aae01aa954fd6a70cacd4a8f58f">
  <xsd:schema xmlns:xsd="http://www.w3.org/2001/XMLSchema" xmlns:xs="http://www.w3.org/2001/XMLSchema" xmlns:p="http://schemas.microsoft.com/office/2006/metadata/properties" xmlns:ns2="cebc4fe3-e3b3-474d-bcec-faa1d8dd76e0" xmlns:ns3="505199d5-142d-4fd4-81c6-1b46b94dd6ea" targetNamespace="http://schemas.microsoft.com/office/2006/metadata/properties" ma:root="true" ma:fieldsID="ab080dc692c61bf9b0a7b56d5cdad943" ns2:_="" ns3:_="">
    <xsd:import namespace="cebc4fe3-e3b3-474d-bcec-faa1d8dd76e0"/>
    <xsd:import namespace="505199d5-142d-4fd4-81c6-1b46b94dd6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SearchProperties" minOccurs="0"/>
                <xsd:element ref="ns3:DonauregioninDeggendorf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c4fe3-e3b3-474d-bcec-faa1d8dd76e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36db05d4-1e48-4fc2-b782-0874a778b80b}" ma:internalName="TaxCatchAll" ma:showField="CatchAllData" ma:web="cebc4fe3-e3b3-474d-bcec-faa1d8dd76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5199d5-142d-4fd4-81c6-1b46b94dd6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cbca3519-9be4-4f32-9bff-0d1695b0f2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nauregioninDeggendorf" ma:index="23" nillable="true" ma:displayName="Donauregion in Deggendorf" ma:description="kostenfreie Veranstaltung" ma:format="Dropdown" ma:internalName="DonauregioninDeggendorf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AC08F7-0D9B-4A1A-89AA-09223647367A}">
  <ds:schemaRefs>
    <ds:schemaRef ds:uri="505199d5-142d-4fd4-81c6-1b46b94dd6ea"/>
    <ds:schemaRef ds:uri="cebc4fe3-e3b3-474d-bcec-faa1d8dd76e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06593CF-7426-4FFE-802E-0E9CE92C5D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c4fe3-e3b3-474d-bcec-faa1d8dd76e0"/>
    <ds:schemaRef ds:uri="505199d5-142d-4fd4-81c6-1b46b94dd6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0B2DFB-366D-426E-98B3-A31F0A1AA7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Breitbild</PresentationFormat>
  <Paragraphs>58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Calibri</vt:lpstr>
      <vt:lpstr>Blogger Sans</vt:lpstr>
      <vt:lpstr>Sections</vt:lpstr>
      <vt:lpstr>Content</vt:lpstr>
      <vt:lpstr>Content with background image</vt:lpstr>
      <vt:lpstr>Final slide</vt:lpstr>
      <vt:lpstr>„Teaser – one sentence description what we are“ …… (Country)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PowerPoint Presentation</dc:title>
  <dc:creator>EISMEA Team</dc:creator>
  <cp:lastModifiedBy>Günther, Christoph</cp:lastModifiedBy>
  <cp:revision>7</cp:revision>
  <dcterms:created xsi:type="dcterms:W3CDTF">2023-04-12T07:12:26Z</dcterms:created>
  <dcterms:modified xsi:type="dcterms:W3CDTF">2026-07-29T07:39:24Z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2023-05-25T08:10:55Z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e545143c-4e5e-418e-8e9d-16225d304c25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0x010100001A5DAA14C9924782683E987A043290</vt:lpwstr>
  </property>
  <property fmtid="{D5CDD505-2E9C-101B-9397-08002B2CF9AE}" pid="10" name="Order">
    <vt:r8>42700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bool>false</vt:bool>
  </property>
</Properties>
</file>